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4EC325-7234-473E-9A93-5A98318B7A1F}" type="datetimeFigureOut">
              <a:rPr lang="cs-CZ" smtClean="0"/>
              <a:pPr/>
              <a:t>15.9.2014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DE2284-D2C1-41AF-88A7-E2A6B791D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Typy krajiny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Prezentace pro seminář ZS1BP_PIV3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http://aa.ecn.cz/img_upload/e6ffb6c50bc1424ab10ecf09e063cd63/800px-tiske_steny_-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620000" cy="45529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Tiské stěny na Ústecku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/>
          <a:lstStyle/>
          <a:p>
            <a:r>
              <a:rPr lang="cs-CZ" dirty="0" smtClean="0"/>
              <a:t>Obhospodařovaná krajina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64440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Bílé Karpaty, Kopanice</a:t>
            </a:r>
            <a:endParaRPr lang="cs-CZ" dirty="0"/>
          </a:p>
        </p:txBody>
      </p:sp>
      <p:pic>
        <p:nvPicPr>
          <p:cNvPr id="6146" name="Picture 2" descr="http://img98.rajce.idnes.cz/d9803/8/8907/8907127_f4e039c9a3102beefc2239d0e9ec3b7b/images/IMG_34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Obdělávaná 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65253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Vysočina Žďár nad Sázavou</a:t>
            </a:r>
            <a:endParaRPr lang="cs-CZ" dirty="0"/>
          </a:p>
        </p:txBody>
      </p:sp>
      <p:pic>
        <p:nvPicPr>
          <p:cNvPr id="5122" name="Picture 2" descr="http://ticketing.concentus-moraviae.cz/krajina-zdarska-d289.gif?w=0&amp;h=500&amp;t=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77438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Příměstská 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zivefirmy.cz/media/fotos/224889/doubravice-nad-svitavou_max55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6035"/>
            <a:ext cx="7620000" cy="50673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Doubravice nad Svitavou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Městská 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girlsworldvolley2013.cz/wp-content/uploads/Brno_View_from_Spilberk_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734300" cy="51435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504" y="64533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Brno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Zničená krajina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64440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Sokolovská uhelná pánev</a:t>
            </a:r>
            <a:endParaRPr lang="cs-CZ" dirty="0"/>
          </a:p>
        </p:txBody>
      </p:sp>
      <p:pic>
        <p:nvPicPr>
          <p:cNvPr id="3" name="Picture 2" descr="http://cestovani.kr-karlovarsky.cz/ru/pronavstevniky/Clovekmenitvarkraje/hornictvi/PublishingImages/lomJir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Rekultivovaná krajina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0579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2855" b="2210"/>
          <a:stretch>
            <a:fillRect/>
          </a:stretch>
        </p:blipFill>
        <p:spPr bwMode="auto">
          <a:xfrm>
            <a:off x="467544" y="1772816"/>
            <a:ext cx="5616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528" y="64533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Chabařovice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40</Words>
  <Application>Microsoft Office PowerPoint</Application>
  <PresentationFormat>Předvádění na obrazovce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Typy krajiny</vt:lpstr>
      <vt:lpstr>Přírodní krajina</vt:lpstr>
      <vt:lpstr>Obhospodařovaná krajina</vt:lpstr>
      <vt:lpstr>Obdělávaná krajina</vt:lpstr>
      <vt:lpstr>Příměstská krajina</vt:lpstr>
      <vt:lpstr>Městská krajina</vt:lpstr>
      <vt:lpstr>Zničená krajina</vt:lpstr>
      <vt:lpstr>Rekultivovaná krajina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krajiny</dc:title>
  <dc:creator>Katka</dc:creator>
  <cp:lastModifiedBy>Katka</cp:lastModifiedBy>
  <cp:revision>5</cp:revision>
  <dcterms:created xsi:type="dcterms:W3CDTF">2013-09-16T20:06:26Z</dcterms:created>
  <dcterms:modified xsi:type="dcterms:W3CDTF">2014-09-15T19:29:03Z</dcterms:modified>
</cp:coreProperties>
</file>