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5786-B03D-4E69-8BB3-B6689219C05F}" type="datetimeFigureOut">
              <a:rPr lang="cs-CZ" smtClean="0"/>
              <a:pPr/>
              <a:t>24. 4. 2015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B3E1-8FFF-48A8-85FC-F59502D1DC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5786-B03D-4E69-8BB3-B6689219C05F}" type="datetimeFigureOut">
              <a:rPr lang="cs-CZ" smtClean="0"/>
              <a:pPr/>
              <a:t>24. 4. 2015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B3E1-8FFF-48A8-85FC-F59502D1D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5786-B03D-4E69-8BB3-B6689219C05F}" type="datetimeFigureOut">
              <a:rPr lang="cs-CZ" smtClean="0"/>
              <a:pPr/>
              <a:t>24. 4. 2015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B3E1-8FFF-48A8-85FC-F59502D1D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5786-B03D-4E69-8BB3-B6689219C05F}" type="datetimeFigureOut">
              <a:rPr lang="cs-CZ" smtClean="0"/>
              <a:pPr/>
              <a:t>24. 4. 2015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B3E1-8FFF-48A8-85FC-F59502D1D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5786-B03D-4E69-8BB3-B6689219C05F}" type="datetimeFigureOut">
              <a:rPr lang="cs-CZ" smtClean="0"/>
              <a:pPr/>
              <a:t>24. 4. 2015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AAB3E1-8FFF-48A8-85FC-F59502D1D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5786-B03D-4E69-8BB3-B6689219C05F}" type="datetimeFigureOut">
              <a:rPr lang="cs-CZ" smtClean="0"/>
              <a:pPr/>
              <a:t>24. 4. 2015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B3E1-8FFF-48A8-85FC-F59502D1D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5786-B03D-4E69-8BB3-B6689219C05F}" type="datetimeFigureOut">
              <a:rPr lang="cs-CZ" smtClean="0"/>
              <a:pPr/>
              <a:t>24. 4. 2015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B3E1-8FFF-48A8-85FC-F59502D1D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5786-B03D-4E69-8BB3-B6689219C05F}" type="datetimeFigureOut">
              <a:rPr lang="cs-CZ" smtClean="0"/>
              <a:pPr/>
              <a:t>24. 4. 2015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B3E1-8FFF-48A8-85FC-F59502D1D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5786-B03D-4E69-8BB3-B6689219C05F}" type="datetimeFigureOut">
              <a:rPr lang="cs-CZ" smtClean="0"/>
              <a:pPr/>
              <a:t>24. 4. 2015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B3E1-8FFF-48A8-85FC-F59502D1D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5786-B03D-4E69-8BB3-B6689219C05F}" type="datetimeFigureOut">
              <a:rPr lang="cs-CZ" smtClean="0"/>
              <a:pPr/>
              <a:t>24. 4. 2015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B3E1-8FFF-48A8-85FC-F59502D1D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5786-B03D-4E69-8BB3-B6689219C05F}" type="datetimeFigureOut">
              <a:rPr lang="cs-CZ" smtClean="0"/>
              <a:pPr/>
              <a:t>24. 4. 2015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B3E1-8FFF-48A8-85FC-F59502D1D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D05786-B03D-4E69-8BB3-B6689219C05F}" type="datetimeFigureOut">
              <a:rPr lang="cs-CZ" smtClean="0"/>
              <a:pPr/>
              <a:t>24. 4. 2015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AAB3E1-8FFF-48A8-85FC-F59502D1D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aMHFMdAaBT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ens.info/state/AC:-1.1621041335/AA:navID.86/AB:navID.86/" TargetMode="External"/><Relationship Id="rId2" Type="http://schemas.openxmlformats.org/officeDocument/2006/relationships/hyperlink" Target="https://is.muni.cz/th/388155/ff_m/diplomova_prace_Shklyarska.tx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Dětská literatura 2 – RJ</a:t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4429132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dirty="0" smtClean="0"/>
              <a:t>Andrlová Hana - 371907</a:t>
            </a:r>
          </a:p>
          <a:p>
            <a:pPr algn="l"/>
            <a:r>
              <a:rPr lang="cs-CZ" dirty="0" smtClean="0"/>
              <a:t>Učitelství 1. stupně ZŠ</a:t>
            </a:r>
          </a:p>
          <a:p>
            <a:pPr algn="l"/>
            <a:r>
              <a:rPr lang="cs-CZ" dirty="0" smtClean="0"/>
              <a:t>Kombinované studium</a:t>
            </a:r>
          </a:p>
          <a:p>
            <a:pPr algn="l"/>
            <a:r>
              <a:rPr lang="cs-CZ" dirty="0" smtClean="0"/>
              <a:t>Jaro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 smtClean="0"/>
              <a:t>Eduard </a:t>
            </a:r>
            <a:r>
              <a:rPr lang="cs-CZ" dirty="0" err="1" smtClean="0"/>
              <a:t>Uspenskij</a:t>
            </a:r>
            <a:endParaRPr lang="cs-CZ" dirty="0" smtClean="0"/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Krokodýl Evžen a jeho kamarádi – </a:t>
            </a:r>
            <a:r>
              <a:rPr lang="ru-RU" dirty="0" smtClean="0"/>
              <a:t>крокодил гена и его друзья</a:t>
            </a:r>
            <a:endParaRPr lang="cs-CZ" dirty="0" smtClean="0"/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Ukázka knížky</a:t>
            </a:r>
            <a:r>
              <a:rPr lang="cs-CZ" dirty="0" smtClean="0"/>
              <a:t>.</a:t>
            </a:r>
            <a:endParaRPr lang="cs-CZ" dirty="0" smtClean="0"/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Práce s vybraným textem.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Eduard Nikolajevič </a:t>
            </a:r>
            <a:r>
              <a:rPr lang="cs-CZ" dirty="0" err="1" smtClean="0"/>
              <a:t>Uspenskij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cs-CZ" sz="2100" dirty="0" smtClean="0"/>
              <a:t>Současný básník a dětský prozaik, narozený roku 1937.</a:t>
            </a:r>
          </a:p>
          <a:p>
            <a:pPr>
              <a:buFont typeface="Courier New" pitchFamily="49" charset="0"/>
              <a:buChar char="o"/>
            </a:pPr>
            <a:r>
              <a:rPr lang="cs-CZ" sz="2100" dirty="0" smtClean="0"/>
              <a:t>Dětské tábory, kterých se jako vedoucí zúčastňoval, ho inspirovaly pro tvorbu směřovanou dětem. </a:t>
            </a:r>
          </a:p>
          <a:p>
            <a:pPr>
              <a:buFont typeface="Courier New" pitchFamily="49" charset="0"/>
              <a:buChar char="o"/>
            </a:pPr>
            <a:r>
              <a:rPr lang="cs-CZ" sz="2100" dirty="0" smtClean="0"/>
              <a:t>Některá z jeho děl můžeme vidět v kreslené filmové podobě:</a:t>
            </a:r>
          </a:p>
          <a:p>
            <a:pPr>
              <a:buFont typeface="Courier New" pitchFamily="49" charset="0"/>
              <a:buChar char="o"/>
            </a:pPr>
            <a:r>
              <a:rPr lang="cs-CZ" sz="2100" dirty="0" smtClean="0">
                <a:hlinkClick r:id="rId2"/>
              </a:rPr>
              <a:t>https://www.youtube.com/watch?v=aMHFMdAaBTQ</a:t>
            </a:r>
            <a:endParaRPr lang="cs-CZ" sz="2100" dirty="0" smtClean="0"/>
          </a:p>
          <a:p>
            <a:pPr>
              <a:buFont typeface="Courier New" pitchFamily="49" charset="0"/>
              <a:buChar char="o"/>
            </a:pPr>
            <a:r>
              <a:rPr lang="cs-CZ" sz="2100" dirty="0" smtClean="0"/>
              <a:t>Knihy jsou přeložené do 25 jazyků. U nás jsou k dostání tři vydání: 	Prázdniny s babou Jagou					Krokodýl Evžen a jeho kamarádi					Kocour, pes a strejda Mudra</a:t>
            </a:r>
          </a:p>
          <a:p>
            <a:pPr>
              <a:buFont typeface="Courier New" pitchFamily="49" charset="0"/>
              <a:buChar char="o"/>
            </a:pPr>
            <a:r>
              <a:rPr lang="cs-CZ" sz="2100" dirty="0" smtClean="0"/>
              <a:t>Další díla:								Legrační slůně							Pan </a:t>
            </a:r>
            <a:r>
              <a:rPr lang="cs-CZ" sz="2100" dirty="0" err="1" smtClean="0"/>
              <a:t>Fjodor</a:t>
            </a:r>
            <a:r>
              <a:rPr lang="cs-CZ" sz="2100" dirty="0" smtClean="0"/>
              <a:t>, pes a kocour						Dolů po kouzelné řece 					Spolehliví človíčci							Klauni škola							Koblížek se drží stopy						25 zaměstnání Máši </a:t>
            </a:r>
            <a:r>
              <a:rPr lang="cs-CZ" sz="2100" dirty="0" err="1" smtClean="0"/>
              <a:t>Filipenko</a:t>
            </a:r>
            <a:r>
              <a:rPr lang="cs-CZ" sz="2100" dirty="0" smtClean="0"/>
              <a:t>						Plyšová internátní škola						Poučný příběh o holčičce-učitelce a jejích plyšových kamarádech		Pan </a:t>
            </a:r>
            <a:r>
              <a:rPr lang="cs-CZ" sz="2100" dirty="0" err="1" smtClean="0"/>
              <a:t>Fjodor</a:t>
            </a:r>
            <a:r>
              <a:rPr lang="cs-CZ" sz="2100" dirty="0" smtClean="0"/>
              <a:t>, pes a kocour – paní </a:t>
            </a:r>
            <a:r>
              <a:rPr lang="cs-CZ" sz="2100" dirty="0" err="1" smtClean="0"/>
              <a:t>Fjodorová</a:t>
            </a:r>
            <a:r>
              <a:rPr lang="cs-CZ" sz="2100" dirty="0" smtClean="0"/>
              <a:t> aneb útěk z </a:t>
            </a:r>
            <a:r>
              <a:rPr lang="cs-CZ" sz="2100" dirty="0" err="1" smtClean="0"/>
              <a:t>Prostokvašina</a:t>
            </a:r>
            <a:r>
              <a:rPr lang="cs-CZ" sz="2100" dirty="0" smtClean="0"/>
              <a:t>	</a:t>
            </a:r>
            <a:r>
              <a:rPr lang="cs-CZ" sz="2000" dirty="0" smtClean="0"/>
              <a:t>			</a:t>
            </a:r>
          </a:p>
          <a:p>
            <a:pPr>
              <a:buFont typeface="Courier New" pitchFamily="49" charset="0"/>
              <a:buChar char="o"/>
            </a:pPr>
            <a:endParaRPr lang="cs-CZ" sz="2000" dirty="0"/>
          </a:p>
        </p:txBody>
      </p:sp>
      <p:pic>
        <p:nvPicPr>
          <p:cNvPr id="4" name="Obrázek 3" descr="uspenskij_f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071810"/>
            <a:ext cx="204787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Krokodýl Evžen a jeho kamarádi</a:t>
            </a:r>
            <a:endParaRPr lang="cs-CZ" dirty="0"/>
          </a:p>
        </p:txBody>
      </p:sp>
      <p:pic>
        <p:nvPicPr>
          <p:cNvPr id="4" name="Zástupný symbol pro obsah 3" descr="20150410_125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2700342" cy="4500570"/>
          </a:xfrm>
        </p:spPr>
      </p:pic>
      <p:pic>
        <p:nvPicPr>
          <p:cNvPr id="5" name="Obrázek 4" descr="20150410_125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357430"/>
            <a:ext cx="5357818" cy="3214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textem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u="sng" dirty="0" smtClean="0"/>
              <a:t>Vybraný krátký text z první kapitoly: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Продавцы вытащили Чебурашку из его </a:t>
            </a:r>
            <a:r>
              <a:rPr lang="ru-RU" dirty="0" smtClean="0"/>
              <a:t>каюты </a:t>
            </a:r>
            <a:r>
              <a:rPr lang="ru-RU" dirty="0" smtClean="0"/>
              <a:t>и посадили на стол. Но Чебурашка не мог сидеть на столе: он слишком много времени провёл в ящике и у него затекли лапы. Он сидел, сидел, </a:t>
            </a:r>
            <a:r>
              <a:rPr lang="ru-RU" dirty="0" smtClean="0"/>
              <a:t>смотрел </a:t>
            </a:r>
            <a:r>
              <a:rPr lang="ru-RU" dirty="0" smtClean="0"/>
              <a:t>по сторонам, а потом взял да и чебурахнулся со стола на стул. Но и на стуле он долго не усидел </a:t>
            </a:r>
            <a:r>
              <a:rPr lang="cs-CZ" dirty="0" smtClean="0"/>
              <a:t>– </a:t>
            </a:r>
            <a:r>
              <a:rPr lang="ru-RU" dirty="0" smtClean="0"/>
              <a:t>чебурахнулся </a:t>
            </a:r>
            <a:r>
              <a:rPr lang="cs-CZ" dirty="0" err="1" smtClean="0"/>
              <a:t>снова</a:t>
            </a:r>
            <a:r>
              <a:rPr lang="ru-RU" dirty="0" smtClean="0"/>
              <a:t>. На пол.</a:t>
            </a:r>
            <a:endParaRPr lang="cs-CZ" dirty="0" smtClean="0"/>
          </a:p>
          <a:p>
            <a:pPr>
              <a:buFont typeface="Courier New" pitchFamily="49" charset="0"/>
              <a:buChar char="o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Práce s textem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 smtClean="0"/>
              <a:t>Pracovní list k textu:</a:t>
            </a:r>
            <a:endParaRPr lang="cs-CZ" dirty="0"/>
          </a:p>
        </p:txBody>
      </p:sp>
      <p:pic>
        <p:nvPicPr>
          <p:cNvPr id="5" name="Obrázek 4" descr="prac.list_fot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071678"/>
            <a:ext cx="2614631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Zdroje:</a:t>
            </a:r>
          </a:p>
          <a:p>
            <a:pPr>
              <a:buNone/>
            </a:pPr>
            <a:r>
              <a:rPr lang="cs-CZ" sz="1800" dirty="0" smtClean="0"/>
              <a:t>Diplomová práce FU - Komentovaný překlad dětské knihy Eduarda </a:t>
            </a:r>
            <a:r>
              <a:rPr lang="cs-CZ" sz="1800" dirty="0" err="1" smtClean="0"/>
              <a:t>Uspenského</a:t>
            </a:r>
            <a:r>
              <a:rPr lang="cs-CZ" sz="1800" dirty="0" smtClean="0"/>
              <a:t>: </a:t>
            </a:r>
            <a:r>
              <a:rPr lang="cs-CZ" sz="1800" dirty="0" smtClean="0">
                <a:hlinkClick r:id="rId2"/>
              </a:rPr>
              <a:t>https://is.muni.cz/th/388155/ff_m/diplomova_prace_Shklyarska.txt</a:t>
            </a:r>
            <a:endParaRPr lang="cs-CZ" sz="1800" dirty="0" smtClean="0"/>
          </a:p>
          <a:p>
            <a:pPr>
              <a:buNone/>
            </a:pPr>
            <a:r>
              <a:rPr lang="cs-CZ" sz="1800" dirty="0" err="1" smtClean="0"/>
              <a:t>Obr</a:t>
            </a:r>
            <a:r>
              <a:rPr lang="cs-CZ" sz="1800" dirty="0" smtClean="0"/>
              <a:t>.</a:t>
            </a:r>
            <a:r>
              <a:rPr lang="cs-CZ" sz="1800" dirty="0" err="1" smtClean="0"/>
              <a:t>Uspenskij</a:t>
            </a:r>
            <a:r>
              <a:rPr lang="cs-CZ" sz="1800" dirty="0" smtClean="0"/>
              <a:t>: cit.21.4. 2015; dostupné na: </a:t>
            </a:r>
            <a:r>
              <a:rPr lang="cs-CZ" sz="1800" dirty="0" smtClean="0">
                <a:hlinkClick r:id="rId3"/>
              </a:rPr>
              <a:t>http://www.</a:t>
            </a:r>
            <a:r>
              <a:rPr lang="cs-CZ" sz="1800" dirty="0" err="1" smtClean="0">
                <a:hlinkClick r:id="rId3"/>
              </a:rPr>
              <a:t>uspens.info</a:t>
            </a:r>
            <a:r>
              <a:rPr lang="cs-CZ" sz="1800" dirty="0" smtClean="0">
                <a:hlinkClick r:id="rId3"/>
              </a:rPr>
              <a:t>/</a:t>
            </a:r>
            <a:r>
              <a:rPr lang="cs-CZ" sz="1800" dirty="0" err="1" smtClean="0">
                <a:hlinkClick r:id="rId3"/>
              </a:rPr>
              <a:t>state</a:t>
            </a:r>
            <a:r>
              <a:rPr lang="cs-CZ" sz="1800" dirty="0" smtClean="0">
                <a:hlinkClick r:id="rId3"/>
              </a:rPr>
              <a:t>/AC:-1.1621041335/AA:navID.86/AB:navID.86/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 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788</TotalTime>
  <Words>220</Words>
  <Application>Microsoft Office PowerPoint</Application>
  <PresentationFormat>Předvádění na obrazovce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Vrchol</vt:lpstr>
      <vt:lpstr>Dětská literatura 2 – RJ  </vt:lpstr>
      <vt:lpstr>Osnova</vt:lpstr>
      <vt:lpstr>Eduard Nikolajevič Uspenskij</vt:lpstr>
      <vt:lpstr>Krokodýl Evžen a jeho kamarádi</vt:lpstr>
      <vt:lpstr>Práce s textem</vt:lpstr>
      <vt:lpstr>Práce s textem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Dětská literatura 2 – RJ</dc:title>
  <dc:creator>Martin Andrle</dc:creator>
  <cp:lastModifiedBy>Martin Andrle</cp:lastModifiedBy>
  <cp:revision>73</cp:revision>
  <dcterms:created xsi:type="dcterms:W3CDTF">2015-04-21T08:07:46Z</dcterms:created>
  <dcterms:modified xsi:type="dcterms:W3CDTF">2015-04-24T11:40:42Z</dcterms:modified>
</cp:coreProperties>
</file>