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9AA1C62-23C2-4CB6-8146-58505C3C37A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E62BFE7-2034-42C2-9F80-7B3B964F1FA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1C62-23C2-4CB6-8146-58505C3C37A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BFE7-2034-42C2-9F80-7B3B964F1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1C62-23C2-4CB6-8146-58505C3C37A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BFE7-2034-42C2-9F80-7B3B964F1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9AA1C62-23C2-4CB6-8146-58505C3C37A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62BFE7-2034-42C2-9F80-7B3B964F1FA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9AA1C62-23C2-4CB6-8146-58505C3C37A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E62BFE7-2034-42C2-9F80-7B3B964F1FA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1C62-23C2-4CB6-8146-58505C3C37A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BFE7-2034-42C2-9F80-7B3B964F1FA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1C62-23C2-4CB6-8146-58505C3C37A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BFE7-2034-42C2-9F80-7B3B964F1FA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AA1C62-23C2-4CB6-8146-58505C3C37A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62BFE7-2034-42C2-9F80-7B3B964F1FA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1C62-23C2-4CB6-8146-58505C3C37A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2BFE7-2034-42C2-9F80-7B3B964F1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9AA1C62-23C2-4CB6-8146-58505C3C37A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62BFE7-2034-42C2-9F80-7B3B964F1FA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AA1C62-23C2-4CB6-8146-58505C3C37A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62BFE7-2034-42C2-9F80-7B3B964F1FA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9AA1C62-23C2-4CB6-8146-58505C3C37A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E62BFE7-2034-42C2-9F80-7B3B964F1F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bfwY_KaJgY" TargetMode="External"/><Relationship Id="rId2" Type="http://schemas.openxmlformats.org/officeDocument/2006/relationships/hyperlink" Target="https://www.youtube.com/watch?v=Ex5PgMsdGw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7467600" cy="1189038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>A</a:t>
            </a:r>
            <a:r>
              <a:rPr lang="sk-SK" b="1" dirty="0"/>
              <a:t>. </a:t>
            </a:r>
            <a:r>
              <a:rPr lang="en-US" b="1" dirty="0"/>
              <a:t>И</a:t>
            </a:r>
            <a:r>
              <a:rPr lang="sk-SK" b="1" dirty="0"/>
              <a:t>. </a:t>
            </a:r>
            <a:r>
              <a:rPr lang="en-US" b="1" dirty="0" err="1" smtClean="0"/>
              <a:t>Герцен</a:t>
            </a:r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sz="2700" dirty="0">
                <a:solidFill>
                  <a:schemeClr val="tx1"/>
                </a:solidFill>
              </a:rPr>
              <a:t>(1812 – 1870)</a:t>
            </a:r>
            <a:r>
              <a:rPr lang="en-US" sz="2700" dirty="0">
                <a:solidFill>
                  <a:schemeClr val="tx1"/>
                </a:solidFill>
              </a:rPr>
              <a:t/>
            </a:r>
            <a:br>
              <a:rPr lang="en-US" sz="2700" dirty="0">
                <a:solidFill>
                  <a:schemeClr val="tx1"/>
                </a:solidFill>
              </a:rPr>
            </a:br>
            <a:endParaRPr lang="en-US" sz="2700" b="1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09800"/>
            <a:ext cx="3429000" cy="2819400"/>
          </a:xfrm>
        </p:spPr>
      </p:pic>
      <p:sp>
        <p:nvSpPr>
          <p:cNvPr id="6" name="Zástupný symbol obsahu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sk-SK" i="1" dirty="0" smtClean="0"/>
          </a:p>
          <a:p>
            <a:r>
              <a:rPr lang="ru-RU" i="1" dirty="0" smtClean="0"/>
              <a:t>«</a:t>
            </a:r>
            <a:r>
              <a:rPr lang="ru-RU" i="1" dirty="0"/>
              <a:t>Гофман</a:t>
            </a:r>
            <a:r>
              <a:rPr lang="ru-RU" i="1" dirty="0" smtClean="0"/>
              <a:t>»</a:t>
            </a:r>
            <a:endParaRPr lang="sk-SK" i="1" dirty="0" smtClean="0"/>
          </a:p>
          <a:p>
            <a:r>
              <a:rPr lang="ru-RU" i="1" dirty="0"/>
              <a:t>«Дилетантизм в науке</a:t>
            </a:r>
            <a:r>
              <a:rPr lang="ru-RU" i="1" dirty="0" smtClean="0"/>
              <a:t>»</a:t>
            </a:r>
            <a:endParaRPr lang="sk-SK" i="1" dirty="0" smtClean="0"/>
          </a:p>
          <a:p>
            <a:r>
              <a:rPr lang="ru-RU" i="1" dirty="0"/>
              <a:t>«Дилетанты-романтики</a:t>
            </a:r>
            <a:r>
              <a:rPr lang="ru-RU" i="1" dirty="0" smtClean="0"/>
              <a:t>»</a:t>
            </a:r>
            <a:endParaRPr lang="sk-SK" i="1" dirty="0" smtClean="0"/>
          </a:p>
          <a:p>
            <a:r>
              <a:rPr lang="ru-RU" i="1" dirty="0"/>
              <a:t>«Цех учёных</a:t>
            </a:r>
            <a:r>
              <a:rPr lang="ru-RU" i="1" dirty="0" smtClean="0"/>
              <a:t>»</a:t>
            </a:r>
            <a:endParaRPr lang="sk-SK" i="1" dirty="0" smtClean="0"/>
          </a:p>
          <a:p>
            <a:r>
              <a:rPr lang="ru-RU" i="1" dirty="0"/>
              <a:t>«Буддизм в науке</a:t>
            </a:r>
            <a:r>
              <a:rPr lang="ru-RU" i="1" dirty="0" smtClean="0"/>
              <a:t>»</a:t>
            </a:r>
            <a:endParaRPr lang="sk-SK" i="1" dirty="0" smtClean="0"/>
          </a:p>
          <a:p>
            <a:r>
              <a:rPr lang="ru-RU" i="1" dirty="0"/>
              <a:t>«Письма об изучении природы»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4861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obsahu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57400"/>
            <a:ext cx="2667000" cy="3390900"/>
          </a:xfrm>
        </p:spPr>
      </p:pic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4191000" y="1066800"/>
            <a:ext cx="3657600" cy="4876800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r>
              <a:rPr lang="ru-RU" i="1" dirty="0" smtClean="0"/>
              <a:t>«Записки</a:t>
            </a:r>
            <a:r>
              <a:rPr lang="ru-RU" i="1" dirty="0"/>
              <a:t> одного </a:t>
            </a:r>
            <a:r>
              <a:rPr lang="sk-SK" i="1" smtClean="0"/>
              <a:t>      </a:t>
            </a:r>
            <a:r>
              <a:rPr lang="ru-RU" i="1" smtClean="0"/>
              <a:t>молодого</a:t>
            </a:r>
            <a:r>
              <a:rPr lang="ru-RU" i="1" dirty="0"/>
              <a:t> </a:t>
            </a:r>
            <a:r>
              <a:rPr lang="ru-RU" i="1" dirty="0" smtClean="0"/>
              <a:t>человека»</a:t>
            </a:r>
            <a:endParaRPr lang="sk-SK" i="1" dirty="0" smtClean="0"/>
          </a:p>
          <a:p>
            <a:r>
              <a:rPr lang="ru-RU" i="1" dirty="0" smtClean="0"/>
              <a:t>«</a:t>
            </a:r>
            <a:r>
              <a:rPr lang="ru-RU" i="1" dirty="0"/>
              <a:t>ДокторКрупов</a:t>
            </a:r>
            <a:r>
              <a:rPr lang="ru-RU" i="1" dirty="0" smtClean="0"/>
              <a:t>»</a:t>
            </a:r>
            <a:endParaRPr lang="sk-SK" i="1" dirty="0"/>
          </a:p>
          <a:p>
            <a:r>
              <a:rPr lang="ru-RU" i="1" dirty="0" smtClean="0"/>
              <a:t>«</a:t>
            </a:r>
            <a:r>
              <a:rPr lang="ru-RU" i="1" dirty="0"/>
              <a:t>Сорока-воровка</a:t>
            </a:r>
            <a:r>
              <a:rPr lang="ru-RU" i="1" dirty="0" smtClean="0"/>
              <a:t>»</a:t>
            </a:r>
            <a:endParaRPr lang="sk-SK" i="1" dirty="0"/>
          </a:p>
          <a:p>
            <a:endParaRPr lang="sk-SK" i="1" dirty="0"/>
          </a:p>
          <a:p>
            <a:r>
              <a:rPr lang="ru-RU" i="1" dirty="0" smtClean="0"/>
              <a:t>«</a:t>
            </a:r>
            <a:r>
              <a:rPr lang="ru-RU" i="1" dirty="0"/>
              <a:t>Кто виноват</a:t>
            </a:r>
            <a:r>
              <a:rPr lang="ru-RU" i="1" dirty="0" smtClean="0"/>
              <a:t>?»</a:t>
            </a:r>
            <a:endParaRPr lang="sk-SK" i="1" dirty="0" smtClean="0"/>
          </a:p>
          <a:p>
            <a:endParaRPr lang="sk-SK" i="1" dirty="0" smtClean="0"/>
          </a:p>
          <a:p>
            <a:r>
              <a:rPr lang="ru-RU" i="1" dirty="0" smtClean="0"/>
              <a:t>«</a:t>
            </a:r>
            <a:r>
              <a:rPr lang="ru-RU" i="1" dirty="0"/>
              <a:t>С того берега» </a:t>
            </a:r>
            <a:endParaRPr lang="sk-SK" i="1" dirty="0"/>
          </a:p>
          <a:p>
            <a:r>
              <a:rPr lang="ru-RU" i="1" dirty="0"/>
              <a:t>«Былое и думы</a:t>
            </a:r>
            <a:r>
              <a:rPr lang="ru-RU" i="1" dirty="0" smtClean="0"/>
              <a:t>»</a:t>
            </a:r>
            <a:r>
              <a:rPr lang="sk-SK" i="1" dirty="0" smtClean="0"/>
              <a:t> </a:t>
            </a:r>
            <a:r>
              <a:rPr lang="sk-SK" dirty="0" smtClean="0"/>
              <a:t>(1852-1868)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8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>
                <a:hlinkClick r:id="rId2"/>
              </a:rPr>
              <a:t>https://</a:t>
            </a:r>
            <a:r>
              <a:rPr lang="sk-SK" smtClean="0">
                <a:hlinkClick r:id="rId2"/>
              </a:rPr>
              <a:t>www.youtube.com/watch?v=Ex5PgMsdGwk</a:t>
            </a:r>
            <a:endParaRPr lang="sk-SK" smtClean="0"/>
          </a:p>
          <a:p>
            <a:endParaRPr lang="sk-SK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www.youtube.com/watch?v=WbfwY_KaJgY</a:t>
            </a:r>
            <a:endParaRPr lang="sk-SK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dobené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doben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Zdoben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</TotalTime>
  <Words>25</Words>
  <Application>Microsoft Office PowerPoint</Application>
  <PresentationFormat>Prezentácia na obrazovke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4" baseType="lpstr">
      <vt:lpstr>Zdobené</vt:lpstr>
      <vt:lpstr> A. И. Герцен (1812 – 1870) 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Lenka</dc:creator>
  <cp:lastModifiedBy>Lenka</cp:lastModifiedBy>
  <cp:revision>8</cp:revision>
  <dcterms:created xsi:type="dcterms:W3CDTF">2016-03-31T00:02:12Z</dcterms:created>
  <dcterms:modified xsi:type="dcterms:W3CDTF">2016-03-31T20:30:23Z</dcterms:modified>
</cp:coreProperties>
</file>