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F1280-9515-400E-8DEB-3DAF4E658EA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799FB1-A978-48D4-9775-508A6D9C6B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Николай</a:t>
            </a:r>
            <a:r>
              <a:rPr lang="en-US" dirty="0"/>
              <a:t> </a:t>
            </a:r>
            <a:r>
              <a:rPr lang="en-US" dirty="0" err="1"/>
              <a:t>Bacильевич</a:t>
            </a:r>
            <a:r>
              <a:rPr lang="en-US" dirty="0"/>
              <a:t> </a:t>
            </a:r>
            <a:r>
              <a:rPr lang="en-US" dirty="0" err="1"/>
              <a:t>Гоголь</a:t>
            </a:r>
            <a:r>
              <a:rPr lang="en-US" dirty="0"/>
              <a:t/>
            </a:r>
            <a:br>
              <a:rPr lang="en-US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2000" dirty="0" smtClean="0"/>
              <a:t>(</a:t>
            </a:r>
            <a:r>
              <a:rPr lang="sk-SK" sz="2000" dirty="0"/>
              <a:t>1809 – 1852)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3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Николай</a:t>
            </a:r>
            <a:r>
              <a:rPr lang="en-US" b="1" dirty="0"/>
              <a:t> </a:t>
            </a:r>
            <a:r>
              <a:rPr lang="en-US" b="1" dirty="0" err="1"/>
              <a:t>Bacильевич</a:t>
            </a:r>
            <a:r>
              <a:rPr lang="en-US" b="1" dirty="0"/>
              <a:t> </a:t>
            </a:r>
            <a:r>
              <a:rPr lang="en-US" b="1" dirty="0" err="1"/>
              <a:t>Гоголь</a:t>
            </a:r>
            <a:r>
              <a:rPr lang="en-US" b="1" dirty="0"/>
              <a:t/>
            </a:r>
            <a:br>
              <a:rPr lang="en-US" b="1" dirty="0"/>
            </a:br>
            <a:r>
              <a:rPr lang="sk-SK" sz="2000" b="1" dirty="0" smtClean="0"/>
              <a:t>(1809 – 1852)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dirty="0" smtClean="0"/>
              <a:t>1809 – </a:t>
            </a:r>
            <a:r>
              <a:rPr lang="en-US" b="1" dirty="0" err="1" smtClean="0"/>
              <a:t>Сорочинцы</a:t>
            </a:r>
            <a:r>
              <a:rPr lang="sk-SK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Нежинская</a:t>
            </a:r>
            <a:r>
              <a:rPr lang="en-US" dirty="0"/>
              <a:t> </a:t>
            </a:r>
            <a:r>
              <a:rPr lang="en-US" dirty="0" err="1"/>
              <a:t>гимназия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Петербург</a:t>
            </a:r>
            <a:r>
              <a:rPr lang="sk-SK" dirty="0" smtClean="0"/>
              <a:t> – </a:t>
            </a:r>
            <a:r>
              <a:rPr lang="en-US" dirty="0" err="1" smtClean="0"/>
              <a:t>чиновник</a:t>
            </a:r>
            <a:r>
              <a:rPr lang="sk-SK" dirty="0" smtClean="0"/>
              <a:t> + </a:t>
            </a:r>
            <a:r>
              <a:rPr lang="en-US" dirty="0" err="1" smtClean="0"/>
              <a:t>преподаватель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en-US" b="1" dirty="0" err="1"/>
              <a:t>много</a:t>
            </a:r>
            <a:r>
              <a:rPr lang="en-US" b="1" dirty="0"/>
              <a:t> </a:t>
            </a:r>
            <a:r>
              <a:rPr lang="en-US" b="1" dirty="0" err="1" smtClean="0"/>
              <a:t>путешествовал</a:t>
            </a:r>
            <a:r>
              <a:rPr lang="sk-SK" b="1" dirty="0" smtClean="0"/>
              <a:t> – </a:t>
            </a:r>
            <a:r>
              <a:rPr lang="ru-RU" dirty="0" smtClean="0"/>
              <a:t>Германия</a:t>
            </a:r>
            <a:r>
              <a:rPr lang="sk-SK" dirty="0" smtClean="0"/>
              <a:t>, </a:t>
            </a:r>
            <a:r>
              <a:rPr lang="ru-RU" dirty="0" smtClean="0"/>
              <a:t>Франция</a:t>
            </a:r>
            <a:r>
              <a:rPr lang="sk-SK" dirty="0" smtClean="0"/>
              <a:t>, </a:t>
            </a:r>
            <a:r>
              <a:rPr lang="ru-RU" dirty="0" smtClean="0"/>
              <a:t>Швейцария</a:t>
            </a:r>
            <a:r>
              <a:rPr lang="sk-SK" dirty="0" smtClean="0"/>
              <a:t>, </a:t>
            </a:r>
            <a:r>
              <a:rPr lang="ru-RU" dirty="0"/>
              <a:t>Италия (</a:t>
            </a:r>
            <a:r>
              <a:rPr lang="en-US" dirty="0"/>
              <a:t>P</a:t>
            </a:r>
            <a:r>
              <a:rPr lang="ru-RU" dirty="0"/>
              <a:t>им</a:t>
            </a:r>
            <a:r>
              <a:rPr lang="ru-RU" dirty="0" smtClean="0"/>
              <a:t>)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ru-RU" b="1" dirty="0"/>
              <a:t>Прага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психически</a:t>
            </a:r>
            <a:r>
              <a:rPr lang="en-US" b="1" dirty="0" smtClean="0"/>
              <a:t> </a:t>
            </a:r>
            <a:r>
              <a:rPr lang="en-US" b="1" dirty="0" err="1"/>
              <a:t>болен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sk-SK" dirty="0" smtClean="0"/>
              <a:t>1852 – </a:t>
            </a:r>
            <a:r>
              <a:rPr lang="en-US" b="1" dirty="0" err="1" smtClean="0"/>
              <a:t>Москва</a:t>
            </a:r>
            <a:r>
              <a:rPr lang="sk-SK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785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2" r="16222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768602" cy="4956048"/>
          </a:xfrm>
        </p:spPr>
        <p:txBody>
          <a:bodyPr/>
          <a:lstStyle/>
          <a:p>
            <a:r>
              <a:rPr lang="en-US" sz="1600" b="1" dirty="0" err="1" smtClean="0"/>
              <a:t>Copoчинцы</a:t>
            </a:r>
            <a:endParaRPr lang="sk-SK" sz="1600" b="1" dirty="0" smtClean="0"/>
          </a:p>
          <a:p>
            <a:r>
              <a:rPr lang="sk-SK" sz="1400" dirty="0" smtClean="0"/>
              <a:t>(</a:t>
            </a:r>
            <a:r>
              <a:rPr lang="en-US" sz="1400" dirty="0" err="1"/>
              <a:t>Полтавская</a:t>
            </a:r>
            <a:r>
              <a:rPr lang="en-US" sz="1400" dirty="0"/>
              <a:t> </a:t>
            </a:r>
            <a:r>
              <a:rPr lang="en-US" sz="1400" dirty="0" err="1" smtClean="0"/>
              <a:t>область</a:t>
            </a:r>
            <a:r>
              <a:rPr lang="sk-SK" sz="1400" dirty="0" smtClean="0"/>
              <a:t>)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6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9" b="1389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600" b="1" dirty="0"/>
              <a:t>H. B. </a:t>
            </a:r>
            <a:r>
              <a:rPr lang="en-US" sz="1600" b="1" dirty="0" err="1"/>
              <a:t>Гоголь</a:t>
            </a:r>
            <a:endParaRPr lang="en-US" sz="1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2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Произведения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>«Вечера </a:t>
            </a:r>
            <a:r>
              <a:rPr lang="ru-RU" b="1" i="1" dirty="0"/>
              <a:t>на хуторе близ </a:t>
            </a:r>
            <a:r>
              <a:rPr lang="ru-RU" b="1" i="1" dirty="0" smtClean="0"/>
              <a:t>Диканьки</a:t>
            </a:r>
            <a:r>
              <a:rPr lang="ru-RU" b="1" i="1" dirty="0"/>
              <a:t>»</a:t>
            </a:r>
            <a:endParaRPr lang="ru-RU" b="1" i="1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«Тарас Бульба</a:t>
            </a:r>
            <a:r>
              <a:rPr lang="ru-RU" b="1" i="1" dirty="0"/>
              <a:t>»</a:t>
            </a:r>
            <a:endParaRPr lang="ru-RU" b="1" i="1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«Ревизор</a:t>
            </a:r>
            <a:r>
              <a:rPr lang="ru-RU" b="1" i="1" dirty="0"/>
              <a:t>»</a:t>
            </a:r>
            <a:endParaRPr lang="ru-RU" b="1" i="1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«Мёртвые души</a:t>
            </a:r>
            <a:r>
              <a:rPr lang="ru-RU" b="1" i="1" dirty="0"/>
              <a:t>»</a:t>
            </a:r>
            <a:endParaRPr lang="ru-RU" b="1" i="1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«Петербургские повести</a:t>
            </a:r>
            <a:r>
              <a:rPr lang="ru-RU" b="1" i="1" dirty="0"/>
              <a:t>»</a:t>
            </a:r>
            <a:endParaRPr lang="ru-RU" b="1" i="1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«Выбранные </a:t>
            </a:r>
            <a:r>
              <a:rPr lang="ru-RU" b="1" i="1" dirty="0"/>
              <a:t>места из переписки с </a:t>
            </a:r>
            <a:r>
              <a:rPr lang="ru-RU" b="1" i="1" dirty="0" smtClean="0"/>
              <a:t>друзьями</a:t>
            </a:r>
            <a:r>
              <a:rPr lang="ru-RU" b="1" i="1" dirty="0"/>
              <a:t>»</a:t>
            </a:r>
            <a:endParaRPr lang="ru-RU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5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dobené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doben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doben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77</Words>
  <Application>Microsoft Office PowerPoint</Application>
  <PresentationFormat>Prezentácia na obrazovke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Zdobené</vt:lpstr>
      <vt:lpstr>Николай Bacильевич Гоголь  (1809 – 1852)</vt:lpstr>
      <vt:lpstr>Николай Bacильевич Гоголь (1809 – 1852)</vt:lpstr>
      <vt:lpstr>Prezentácia programu PowerPoint</vt:lpstr>
      <vt:lpstr>Prezentácia programu PowerPoint</vt:lpstr>
      <vt:lpstr>Произведения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Lenka</dc:creator>
  <cp:lastModifiedBy>Lenka</cp:lastModifiedBy>
  <cp:revision>4</cp:revision>
  <dcterms:created xsi:type="dcterms:W3CDTF">2016-03-10T21:14:03Z</dcterms:created>
  <dcterms:modified xsi:type="dcterms:W3CDTF">2016-03-10T21:59:04Z</dcterms:modified>
</cp:coreProperties>
</file>