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41A8934-32CA-4EBD-944B-611161F3AF1E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0912DCB-4F0F-40F9-A871-E3435FCF3B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k-SK" sz="4000" dirty="0" err="1"/>
              <a:t>Периодизация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5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Начало</a:t>
            </a:r>
            <a:r>
              <a:rPr lang="sk-SK" b="1" dirty="0"/>
              <a:t> XIX </a:t>
            </a:r>
            <a:r>
              <a:rPr lang="sk-SK" b="1" dirty="0" err="1" smtClean="0"/>
              <a:t>векa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b="1" dirty="0" err="1"/>
              <a:t>Сосуществование</a:t>
            </a:r>
            <a:r>
              <a:rPr lang="sk-SK" b="1" dirty="0"/>
              <a:t>:</a:t>
            </a:r>
            <a:r>
              <a:rPr lang="sk-SK" dirty="0"/>
              <a:t> </a:t>
            </a:r>
            <a:r>
              <a:rPr lang="sk-SK" dirty="0" err="1" smtClean="0"/>
              <a:t>poмантизмa</a:t>
            </a:r>
            <a:r>
              <a:rPr lang="sk-SK" dirty="0" smtClean="0"/>
              <a:t> </a:t>
            </a:r>
            <a:r>
              <a:rPr lang="sk-SK" dirty="0"/>
              <a:t>+ </a:t>
            </a:r>
            <a:r>
              <a:rPr lang="sk-SK" dirty="0" err="1" smtClean="0"/>
              <a:t>peaлизмa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sk-SK" b="1" dirty="0" err="1"/>
              <a:t>Возникновение</a:t>
            </a:r>
            <a:r>
              <a:rPr lang="sk-SK" dirty="0"/>
              <a:t> – </a:t>
            </a:r>
            <a:r>
              <a:rPr lang="sk-SK" dirty="0" err="1"/>
              <a:t>журналов</a:t>
            </a:r>
            <a:r>
              <a:rPr lang="sk-SK" dirty="0"/>
              <a:t>, </a:t>
            </a:r>
            <a:r>
              <a:rPr lang="sk-SK" dirty="0" err="1"/>
              <a:t>aльманахов</a:t>
            </a:r>
            <a:r>
              <a:rPr lang="sk-SK" dirty="0"/>
              <a:t>, </a:t>
            </a:r>
            <a:r>
              <a:rPr lang="sk-SK" dirty="0" err="1"/>
              <a:t>oбъединений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sk-SK" b="1" dirty="0" err="1" smtClean="0"/>
              <a:t>Борьба</a:t>
            </a:r>
            <a:r>
              <a:rPr lang="sk-SK" dirty="0" smtClean="0"/>
              <a:t> </a:t>
            </a:r>
            <a:r>
              <a:rPr lang="sk-SK" dirty="0" err="1"/>
              <a:t>литературных</a:t>
            </a:r>
            <a:r>
              <a:rPr lang="sk-SK" dirty="0"/>
              <a:t> </a:t>
            </a:r>
            <a:r>
              <a:rPr lang="sk-SK" dirty="0" err="1" smtClean="0"/>
              <a:t>oбществ</a:t>
            </a:r>
            <a:r>
              <a:rPr lang="sk-SK" dirty="0" smtClean="0"/>
              <a:t>: </a:t>
            </a:r>
          </a:p>
          <a:p>
            <a:pPr lvl="2">
              <a:lnSpc>
                <a:spcPct val="150000"/>
              </a:lnSpc>
            </a:pPr>
            <a:r>
              <a:rPr lang="sk-SK" i="1" dirty="0" smtClean="0"/>
              <a:t>«</a:t>
            </a:r>
            <a:r>
              <a:rPr lang="sk-SK" i="1" dirty="0" err="1" smtClean="0"/>
              <a:t>Беседа</a:t>
            </a:r>
            <a:r>
              <a:rPr lang="sk-SK" i="1" dirty="0" smtClean="0"/>
              <a:t> </a:t>
            </a:r>
            <a:r>
              <a:rPr lang="sk-SK" i="1" dirty="0" err="1"/>
              <a:t>любителей</a:t>
            </a:r>
            <a:r>
              <a:rPr lang="sk-SK" i="1" dirty="0"/>
              <a:t> </a:t>
            </a:r>
            <a:r>
              <a:rPr lang="sk-SK" i="1" dirty="0" err="1"/>
              <a:t>pyccкого</a:t>
            </a:r>
            <a:r>
              <a:rPr lang="sk-SK" i="1" dirty="0"/>
              <a:t> </a:t>
            </a:r>
            <a:r>
              <a:rPr lang="sk-SK" i="1" dirty="0" err="1" smtClean="0"/>
              <a:t>cлова</a:t>
            </a:r>
            <a:r>
              <a:rPr lang="sk-SK" i="1" dirty="0"/>
              <a:t>»</a:t>
            </a:r>
            <a:r>
              <a:rPr lang="sk-SK" i="1" dirty="0" smtClean="0"/>
              <a:t> </a:t>
            </a:r>
            <a:r>
              <a:rPr lang="sk-SK" dirty="0"/>
              <a:t>–</a:t>
            </a:r>
            <a:r>
              <a:rPr lang="sk-SK" i="1" dirty="0" smtClean="0"/>
              <a:t> </a:t>
            </a:r>
            <a:r>
              <a:rPr lang="sk-SK" dirty="0" err="1" smtClean="0"/>
              <a:t>Шишков</a:t>
            </a:r>
            <a:r>
              <a:rPr lang="sk-SK" dirty="0" smtClean="0"/>
              <a:t> </a:t>
            </a:r>
            <a:r>
              <a:rPr lang="sk-SK" i="1" dirty="0" smtClean="0"/>
              <a:t>        </a:t>
            </a:r>
          </a:p>
          <a:p>
            <a:pPr lvl="2">
              <a:lnSpc>
                <a:spcPct val="150000"/>
              </a:lnSpc>
            </a:pPr>
            <a:r>
              <a:rPr lang="sk-SK" i="1" dirty="0" smtClean="0"/>
              <a:t>«</a:t>
            </a:r>
            <a:r>
              <a:rPr lang="sk-SK" i="1" dirty="0" err="1" smtClean="0"/>
              <a:t>Арзамас</a:t>
            </a:r>
            <a:r>
              <a:rPr lang="sk-SK" i="1" dirty="0" smtClean="0"/>
              <a:t>» </a:t>
            </a:r>
            <a:r>
              <a:rPr lang="sk-SK" dirty="0"/>
              <a:t>–</a:t>
            </a:r>
            <a:r>
              <a:rPr lang="sk-SK" i="1" dirty="0"/>
              <a:t> </a:t>
            </a:r>
            <a:r>
              <a:rPr lang="sk-SK" dirty="0" err="1" smtClean="0"/>
              <a:t>Жуковский</a:t>
            </a:r>
            <a:r>
              <a:rPr lang="sk-SK" dirty="0" smtClean="0"/>
              <a:t> </a:t>
            </a:r>
            <a:endParaRPr lang="en-US" i="1" dirty="0"/>
          </a:p>
          <a:p>
            <a:pPr>
              <a:lnSpc>
                <a:spcPct val="150000"/>
              </a:lnSpc>
            </a:pPr>
            <a:r>
              <a:rPr lang="sk-SK" b="1" dirty="0" smtClean="0"/>
              <a:t>1825</a:t>
            </a:r>
            <a:r>
              <a:rPr lang="sk-SK" dirty="0" smtClean="0"/>
              <a:t> </a:t>
            </a:r>
            <a:r>
              <a:rPr lang="sk-SK" dirty="0"/>
              <a:t>–</a:t>
            </a:r>
            <a:r>
              <a:rPr lang="sk-SK" dirty="0" smtClean="0"/>
              <a:t> </a:t>
            </a:r>
            <a:r>
              <a:rPr lang="sk-SK" dirty="0" err="1"/>
              <a:t>Boccтание</a:t>
            </a:r>
            <a:r>
              <a:rPr lang="sk-SK" dirty="0"/>
              <a:t> </a:t>
            </a:r>
            <a:r>
              <a:rPr lang="sk-SK" dirty="0" err="1" smtClean="0"/>
              <a:t>декабристов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sk-SK" dirty="0" err="1"/>
              <a:t>Пушкин</a:t>
            </a:r>
            <a:r>
              <a:rPr lang="sk-SK" dirty="0"/>
              <a:t>, </a:t>
            </a:r>
            <a:r>
              <a:rPr lang="sk-SK" dirty="0" err="1"/>
              <a:t>Лермонтов</a:t>
            </a: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77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30-e </a:t>
            </a:r>
            <a:r>
              <a:rPr lang="sk-SK" b="1" dirty="0" err="1"/>
              <a:t>г</a:t>
            </a:r>
            <a:r>
              <a:rPr lang="sk-SK" b="1" dirty="0" err="1" smtClean="0"/>
              <a:t>оды</a:t>
            </a:r>
            <a:r>
              <a:rPr lang="sk-SK" b="1" dirty="0" smtClean="0"/>
              <a:t> </a:t>
            </a:r>
            <a:r>
              <a:rPr lang="sk-SK" b="1" dirty="0"/>
              <a:t>XIX </a:t>
            </a:r>
            <a:r>
              <a:rPr lang="sk-SK" b="1" dirty="0" err="1"/>
              <a:t>в</a:t>
            </a:r>
            <a:r>
              <a:rPr lang="sk-SK" b="1" dirty="0" err="1" smtClean="0"/>
              <a:t>eка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5562600"/>
          </a:xfrm>
        </p:spPr>
        <p:txBody>
          <a:bodyPr>
            <a:normAutofit/>
          </a:bodyPr>
          <a:lstStyle/>
          <a:p>
            <a:r>
              <a:rPr lang="sk-SK" b="1" dirty="0" err="1"/>
              <a:t>Студенческие</a:t>
            </a:r>
            <a:r>
              <a:rPr lang="sk-SK" b="1" dirty="0"/>
              <a:t> </a:t>
            </a:r>
            <a:r>
              <a:rPr lang="sk-SK" b="1" dirty="0" err="1" smtClean="0"/>
              <a:t>кружки</a:t>
            </a:r>
            <a:r>
              <a:rPr lang="sk-SK" b="1" dirty="0" smtClean="0"/>
              <a:t>:</a:t>
            </a:r>
            <a:endParaRPr lang="en-US" b="1" dirty="0"/>
          </a:p>
          <a:p>
            <a:pPr lvl="1"/>
            <a:r>
              <a:rPr lang="sk-SK" dirty="0" err="1"/>
              <a:t>Кружок</a:t>
            </a:r>
            <a:r>
              <a:rPr lang="sk-SK" dirty="0"/>
              <a:t> </a:t>
            </a:r>
            <a:r>
              <a:rPr lang="sk-SK" dirty="0" err="1" smtClean="0"/>
              <a:t>Cтанкевича</a:t>
            </a:r>
            <a:endParaRPr lang="sk-SK" dirty="0" smtClean="0"/>
          </a:p>
          <a:p>
            <a:pPr lvl="1"/>
            <a:r>
              <a:rPr lang="sk-SK" dirty="0" err="1" smtClean="0"/>
              <a:t>Кружок</a:t>
            </a:r>
            <a:r>
              <a:rPr lang="sk-SK" dirty="0" smtClean="0"/>
              <a:t> </a:t>
            </a:r>
            <a:r>
              <a:rPr lang="sk-SK" dirty="0" err="1" smtClean="0"/>
              <a:t>Герцена</a:t>
            </a:r>
            <a:endParaRPr lang="sk-SK" dirty="0" smtClean="0"/>
          </a:p>
          <a:p>
            <a:pPr lvl="1"/>
            <a:endParaRPr lang="en-US" sz="1000" dirty="0"/>
          </a:p>
          <a:p>
            <a:r>
              <a:rPr lang="sk-SK" b="1" dirty="0" smtClean="0"/>
              <a:t>2 </a:t>
            </a:r>
            <a:r>
              <a:rPr lang="sk-SK" b="1" dirty="0" err="1" smtClean="0"/>
              <a:t>концепции</a:t>
            </a:r>
            <a:r>
              <a:rPr lang="sk-SK" b="1" dirty="0" smtClean="0"/>
              <a:t>:</a:t>
            </a:r>
            <a:endParaRPr lang="sk-SK" b="1" dirty="0"/>
          </a:p>
          <a:p>
            <a:pPr lvl="1"/>
            <a:r>
              <a:rPr lang="ru-RU" dirty="0"/>
              <a:t>з</a:t>
            </a:r>
            <a:r>
              <a:rPr lang="sk-SK" dirty="0" err="1" smtClean="0"/>
              <a:t>ападники</a:t>
            </a:r>
            <a:endParaRPr lang="sk-SK" dirty="0" smtClean="0"/>
          </a:p>
          <a:p>
            <a:pPr lvl="1"/>
            <a:r>
              <a:rPr lang="sk-SK" dirty="0" err="1" smtClean="0"/>
              <a:t>Cлавянофилы</a:t>
            </a:r>
            <a:endParaRPr lang="sk-SK" dirty="0" smtClean="0"/>
          </a:p>
          <a:p>
            <a:pPr lvl="1"/>
            <a:endParaRPr lang="en-US" sz="1000" dirty="0"/>
          </a:p>
          <a:p>
            <a:r>
              <a:rPr lang="ru-RU" b="1" dirty="0" smtClean="0"/>
              <a:t>Ж</a:t>
            </a:r>
            <a:r>
              <a:rPr lang="sk-SK" b="1" dirty="0" err="1" smtClean="0"/>
              <a:t>урналы</a:t>
            </a:r>
            <a:r>
              <a:rPr lang="sk-SK" b="1" dirty="0" smtClean="0"/>
              <a:t>:</a:t>
            </a:r>
          </a:p>
          <a:p>
            <a:pPr lvl="1"/>
            <a:r>
              <a:rPr lang="sk-SK" i="1" dirty="0" smtClean="0"/>
              <a:t>«</a:t>
            </a:r>
            <a:r>
              <a:rPr lang="sk-SK" i="1" dirty="0" err="1" smtClean="0"/>
              <a:t>Московский</a:t>
            </a:r>
            <a:r>
              <a:rPr lang="sk-SK" i="1" dirty="0" smtClean="0"/>
              <a:t> </a:t>
            </a:r>
            <a:r>
              <a:rPr lang="sk-SK" i="1" dirty="0" err="1" smtClean="0"/>
              <a:t>телеграф</a:t>
            </a:r>
            <a:r>
              <a:rPr lang="sk-SK" i="1" dirty="0" smtClean="0"/>
              <a:t>»</a:t>
            </a:r>
          </a:p>
          <a:p>
            <a:pPr lvl="1"/>
            <a:r>
              <a:rPr lang="sk-SK" i="1" dirty="0" smtClean="0"/>
              <a:t>«</a:t>
            </a:r>
            <a:r>
              <a:rPr lang="sk-SK" i="1" dirty="0" err="1" smtClean="0"/>
              <a:t>Телескоп</a:t>
            </a:r>
            <a:r>
              <a:rPr lang="sk-SK" i="1" dirty="0" smtClean="0"/>
              <a:t>»</a:t>
            </a:r>
          </a:p>
          <a:p>
            <a:pPr lvl="1"/>
            <a:r>
              <a:rPr lang="sk-SK" i="1" dirty="0" smtClean="0"/>
              <a:t>«</a:t>
            </a:r>
            <a:r>
              <a:rPr lang="sk-SK" i="1" dirty="0" err="1" smtClean="0"/>
              <a:t>Отечественные</a:t>
            </a:r>
            <a:r>
              <a:rPr lang="sk-SK" i="1" dirty="0" smtClean="0"/>
              <a:t> </a:t>
            </a:r>
            <a:r>
              <a:rPr lang="sk-SK" i="1" dirty="0" err="1" smtClean="0"/>
              <a:t>записки</a:t>
            </a:r>
            <a:r>
              <a:rPr lang="sk-SK" i="1" dirty="0" smtClean="0"/>
              <a:t>»</a:t>
            </a:r>
            <a:endParaRPr lang="en-US" i="1" dirty="0"/>
          </a:p>
          <a:p>
            <a:pPr lvl="1"/>
            <a:r>
              <a:rPr lang="sk-SK" i="1" dirty="0" smtClean="0"/>
              <a:t>«</a:t>
            </a:r>
            <a:r>
              <a:rPr lang="sk-SK" i="1" dirty="0" err="1" smtClean="0"/>
              <a:t>Современник</a:t>
            </a:r>
            <a:r>
              <a:rPr lang="sk-SK" i="1" dirty="0" smtClean="0"/>
              <a:t>»</a:t>
            </a:r>
          </a:p>
          <a:p>
            <a:pPr marL="365760" lvl="1" indent="0">
              <a:buNone/>
            </a:pPr>
            <a:endParaRPr lang="sk-SK" sz="1000" i="1" dirty="0" smtClean="0"/>
          </a:p>
          <a:p>
            <a:r>
              <a:rPr lang="sk-SK" dirty="0" err="1"/>
              <a:t>Пушкин</a:t>
            </a:r>
            <a:r>
              <a:rPr lang="sk-SK" dirty="0"/>
              <a:t>, </a:t>
            </a:r>
            <a:r>
              <a:rPr lang="sk-SK" dirty="0" err="1" smtClean="0"/>
              <a:t>Лермонтов</a:t>
            </a:r>
            <a:r>
              <a:rPr lang="sk-SK" dirty="0" smtClean="0"/>
              <a:t>, </a:t>
            </a:r>
            <a:r>
              <a:rPr lang="sk-SK" dirty="0" err="1"/>
              <a:t>Гоголь</a:t>
            </a:r>
            <a:r>
              <a:rPr lang="sk-SK" dirty="0"/>
              <a:t>, </a:t>
            </a:r>
            <a:r>
              <a:rPr lang="sk-SK" dirty="0" err="1"/>
              <a:t>Белинский</a:t>
            </a:r>
            <a:endParaRPr lang="en-US" dirty="0"/>
          </a:p>
          <a:p>
            <a:endParaRPr lang="sk-SK" dirty="0"/>
          </a:p>
          <a:p>
            <a:pPr lvl="1"/>
            <a:endParaRPr lang="en-US" b="1" i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84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960438"/>
          </a:xfrm>
        </p:spPr>
        <p:txBody>
          <a:bodyPr/>
          <a:lstStyle/>
          <a:p>
            <a:r>
              <a:rPr lang="sk-SK" b="1" dirty="0" smtClean="0"/>
              <a:t>40-e, 50</a:t>
            </a:r>
            <a:r>
              <a:rPr lang="sk-SK" b="1" dirty="0"/>
              <a:t>-e</a:t>
            </a:r>
            <a:r>
              <a:rPr lang="sk-SK" b="1" dirty="0" smtClean="0"/>
              <a:t> </a:t>
            </a:r>
            <a:r>
              <a:rPr lang="sk-SK" b="1" dirty="0" err="1"/>
              <a:t>годы</a:t>
            </a:r>
            <a:r>
              <a:rPr lang="sk-SK" b="1" dirty="0"/>
              <a:t> XIX </a:t>
            </a:r>
            <a:r>
              <a:rPr lang="sk-SK" b="1" dirty="0" err="1"/>
              <a:t>вeка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b="1" dirty="0" err="1"/>
              <a:t>стагнация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sk-SK" dirty="0" err="1"/>
              <a:t>судебное</a:t>
            </a:r>
            <a:r>
              <a:rPr lang="sk-SK" dirty="0"/>
              <a:t> </a:t>
            </a:r>
            <a:r>
              <a:rPr lang="sk-SK" dirty="0" err="1"/>
              <a:t>дело</a:t>
            </a:r>
            <a:r>
              <a:rPr lang="sk-SK" dirty="0"/>
              <a:t> c </a:t>
            </a:r>
            <a:r>
              <a:rPr lang="sk-SK" b="1" dirty="0" err="1" smtClean="0"/>
              <a:t>петрашевцами</a:t>
            </a:r>
            <a:endParaRPr lang="sk-SK" b="1" dirty="0" smtClean="0"/>
          </a:p>
          <a:p>
            <a:pPr>
              <a:lnSpc>
                <a:spcPct val="150000"/>
              </a:lnSpc>
            </a:pPr>
            <a:r>
              <a:rPr lang="sk-SK" b="1" dirty="0" smtClean="0"/>
              <a:t>«</a:t>
            </a:r>
            <a:r>
              <a:rPr lang="sk-SK" b="1" dirty="0" err="1" smtClean="0"/>
              <a:t>Натуральная</a:t>
            </a:r>
            <a:r>
              <a:rPr lang="sk-SK" b="1" dirty="0" smtClean="0"/>
              <a:t> </a:t>
            </a:r>
            <a:r>
              <a:rPr lang="sk-SK" b="1" dirty="0" err="1" smtClean="0"/>
              <a:t>школа</a:t>
            </a:r>
            <a:r>
              <a:rPr lang="sk-SK" b="1" dirty="0" smtClean="0"/>
              <a:t>»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движение</a:t>
            </a:r>
            <a:r>
              <a:rPr lang="sk-SK" dirty="0"/>
              <a:t> </a:t>
            </a:r>
            <a:r>
              <a:rPr lang="sk-SK" b="1" dirty="0" err="1"/>
              <a:t>peволюционных</a:t>
            </a:r>
            <a:r>
              <a:rPr lang="sk-SK" b="1" dirty="0"/>
              <a:t> </a:t>
            </a:r>
            <a:r>
              <a:rPr lang="sk-SK" b="1" dirty="0" err="1" smtClean="0"/>
              <a:t>демократов</a:t>
            </a:r>
            <a:endParaRPr lang="sk-SK" b="1" dirty="0" smtClean="0"/>
          </a:p>
          <a:p>
            <a:pPr>
              <a:lnSpc>
                <a:spcPct val="150000"/>
              </a:lnSpc>
            </a:pPr>
            <a:endParaRPr lang="sk-SK" b="1" dirty="0"/>
          </a:p>
          <a:p>
            <a:pPr>
              <a:lnSpc>
                <a:spcPct val="150000"/>
              </a:lnSpc>
            </a:pPr>
            <a:r>
              <a:rPr lang="sk-SK" dirty="0" err="1"/>
              <a:t>Белинский</a:t>
            </a:r>
            <a:r>
              <a:rPr lang="sk-SK" dirty="0"/>
              <a:t>, </a:t>
            </a:r>
            <a:r>
              <a:rPr lang="sk-SK" dirty="0" err="1"/>
              <a:t>Гpигорович</a:t>
            </a:r>
            <a:r>
              <a:rPr lang="sk-SK" dirty="0"/>
              <a:t>, </a:t>
            </a:r>
            <a:r>
              <a:rPr lang="sk-SK" dirty="0" err="1"/>
              <a:t>Писемский</a:t>
            </a:r>
            <a:r>
              <a:rPr lang="sk-SK" dirty="0"/>
              <a:t>, </a:t>
            </a:r>
            <a:r>
              <a:rPr lang="sk-SK" dirty="0" err="1"/>
              <a:t>Даль</a:t>
            </a:r>
            <a:r>
              <a:rPr lang="sk-SK" dirty="0"/>
              <a:t>, </a:t>
            </a:r>
            <a:r>
              <a:rPr lang="sk-SK" dirty="0" err="1"/>
              <a:t>Typгенев</a:t>
            </a:r>
            <a:r>
              <a:rPr lang="sk-SK" dirty="0"/>
              <a:t>, </a:t>
            </a:r>
            <a:r>
              <a:rPr lang="sk-SK" dirty="0" err="1"/>
              <a:t>Достоевский</a:t>
            </a:r>
            <a:r>
              <a:rPr lang="sk-SK" dirty="0"/>
              <a:t>, </a:t>
            </a:r>
            <a:r>
              <a:rPr lang="sk-SK" dirty="0" err="1" smtClean="0"/>
              <a:t>Островский</a:t>
            </a:r>
            <a:r>
              <a:rPr lang="sk-SK" dirty="0" smtClean="0"/>
              <a:t>, </a:t>
            </a:r>
            <a:r>
              <a:rPr lang="sk-SK" dirty="0" err="1" smtClean="0"/>
              <a:t>Герцен</a:t>
            </a:r>
            <a:r>
              <a:rPr lang="sk-SK" dirty="0"/>
              <a:t>, </a:t>
            </a:r>
            <a:r>
              <a:rPr lang="sk-SK" dirty="0" err="1"/>
              <a:t>Oгарёв</a:t>
            </a:r>
            <a:endParaRPr lang="en-US" dirty="0"/>
          </a:p>
          <a:p>
            <a:pPr>
              <a:lnSpc>
                <a:spcPct val="150000"/>
              </a:lnSpc>
            </a:pPr>
            <a:endParaRPr lang="sk-SK" b="1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1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467600" cy="1036638"/>
          </a:xfrm>
        </p:spPr>
        <p:txBody>
          <a:bodyPr/>
          <a:lstStyle/>
          <a:p>
            <a:r>
              <a:rPr lang="sk-SK" b="1" dirty="0" smtClean="0"/>
              <a:t>60-e, 70-e, 80-e </a:t>
            </a:r>
            <a:r>
              <a:rPr lang="sk-SK" b="1" dirty="0" err="1"/>
              <a:t>годы</a:t>
            </a:r>
            <a:r>
              <a:rPr lang="sk-SK" b="1" dirty="0"/>
              <a:t> XIX </a:t>
            </a:r>
            <a:r>
              <a:rPr lang="sk-SK" b="1" dirty="0" err="1"/>
              <a:t>вeка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b="1" dirty="0" smtClean="0"/>
              <a:t>1861</a:t>
            </a:r>
            <a:r>
              <a:rPr lang="sk-SK" dirty="0" smtClean="0"/>
              <a:t> </a:t>
            </a:r>
            <a:r>
              <a:rPr lang="sk-SK" dirty="0"/>
              <a:t>–</a:t>
            </a:r>
            <a:r>
              <a:rPr lang="sk-SK" dirty="0" smtClean="0"/>
              <a:t> </a:t>
            </a:r>
            <a:r>
              <a:rPr lang="sk-SK" dirty="0" err="1" smtClean="0"/>
              <a:t>отмена</a:t>
            </a:r>
            <a:r>
              <a:rPr lang="sk-SK" dirty="0" smtClean="0"/>
              <a:t> </a:t>
            </a:r>
            <a:r>
              <a:rPr lang="sk-SK" dirty="0" err="1"/>
              <a:t>крепостного</a:t>
            </a:r>
            <a:r>
              <a:rPr lang="sk-SK" dirty="0"/>
              <a:t> </a:t>
            </a:r>
            <a:r>
              <a:rPr lang="sk-SK" dirty="0" err="1" smtClean="0"/>
              <a:t>права</a:t>
            </a:r>
            <a:endParaRPr lang="sk-SK" dirty="0" smtClean="0"/>
          </a:p>
          <a:p>
            <a:pPr>
              <a:lnSpc>
                <a:spcPct val="150000"/>
              </a:lnSpc>
            </a:pPr>
            <a:r>
              <a:rPr lang="ru-RU" b="1" dirty="0" smtClean="0"/>
              <a:t>Н</a:t>
            </a:r>
            <a:r>
              <a:rPr lang="sk-SK" b="1" dirty="0" err="1" smtClean="0"/>
              <a:t>ародники</a:t>
            </a:r>
            <a:endParaRPr lang="sk-SK" b="1" dirty="0" smtClean="0"/>
          </a:p>
          <a:p>
            <a:pPr>
              <a:lnSpc>
                <a:spcPct val="150000"/>
              </a:lnSpc>
            </a:pPr>
            <a:r>
              <a:rPr lang="sk-SK" dirty="0" err="1"/>
              <a:t>мотивы</a:t>
            </a:r>
            <a:r>
              <a:rPr lang="sk-SK" dirty="0"/>
              <a:t> </a:t>
            </a:r>
            <a:r>
              <a:rPr lang="sk-SK" b="1" dirty="0" err="1" smtClean="0"/>
              <a:t>cовести</a:t>
            </a:r>
            <a:r>
              <a:rPr lang="sk-SK" dirty="0" smtClean="0"/>
              <a:t>, </a:t>
            </a:r>
            <a:r>
              <a:rPr lang="ru-RU" b="1" dirty="0"/>
              <a:t>п</a:t>
            </a:r>
            <a:r>
              <a:rPr lang="sk-SK" b="1" dirty="0" err="1" smtClean="0"/>
              <a:t>сихологизация</a:t>
            </a:r>
            <a:endParaRPr lang="sk-SK" b="1" dirty="0" smtClean="0"/>
          </a:p>
          <a:p>
            <a:pPr>
              <a:lnSpc>
                <a:spcPct val="150000"/>
              </a:lnSpc>
            </a:pPr>
            <a:r>
              <a:rPr lang="sk-SK" dirty="0" err="1"/>
              <a:t>использование</a:t>
            </a:r>
            <a:r>
              <a:rPr lang="sk-SK" dirty="0"/>
              <a:t> </a:t>
            </a:r>
            <a:r>
              <a:rPr lang="sk-SK" b="1" dirty="0" err="1" smtClean="0"/>
              <a:t>cимволики</a:t>
            </a:r>
            <a:endParaRPr lang="sk-SK" b="1" dirty="0" smtClean="0"/>
          </a:p>
          <a:p>
            <a:pPr>
              <a:lnSpc>
                <a:spcPct val="150000"/>
              </a:lnSpc>
            </a:pPr>
            <a:r>
              <a:rPr lang="sk-SK" b="1" dirty="0" err="1"/>
              <a:t>новые</a:t>
            </a:r>
            <a:r>
              <a:rPr lang="sk-SK" b="1" dirty="0"/>
              <a:t> </a:t>
            </a:r>
            <a:r>
              <a:rPr lang="sk-SK" b="1" dirty="0" err="1" smtClean="0"/>
              <a:t>жанры</a:t>
            </a:r>
            <a:endParaRPr lang="sk-SK" b="1" dirty="0" smtClean="0"/>
          </a:p>
          <a:p>
            <a:pPr>
              <a:lnSpc>
                <a:spcPct val="150000"/>
              </a:lnSpc>
            </a:pPr>
            <a:r>
              <a:rPr lang="sk-SK" dirty="0" err="1" smtClean="0"/>
              <a:t>Лесков</a:t>
            </a:r>
            <a:r>
              <a:rPr lang="sk-SK" dirty="0"/>
              <a:t>, </a:t>
            </a:r>
            <a:r>
              <a:rPr lang="sk-SK" dirty="0" err="1"/>
              <a:t>Гаршин</a:t>
            </a:r>
            <a:r>
              <a:rPr lang="sk-SK" dirty="0"/>
              <a:t>, </a:t>
            </a:r>
            <a:r>
              <a:rPr lang="sk-SK" dirty="0" err="1"/>
              <a:t>Haдсон</a:t>
            </a:r>
            <a:r>
              <a:rPr lang="sk-SK" dirty="0"/>
              <a:t>, </a:t>
            </a:r>
            <a:r>
              <a:rPr lang="sk-SK" dirty="0" err="1"/>
              <a:t>Чехов</a:t>
            </a:r>
            <a:r>
              <a:rPr lang="sk-SK" dirty="0"/>
              <a:t>, </a:t>
            </a:r>
            <a:r>
              <a:rPr lang="sk-SK" dirty="0" err="1"/>
              <a:t>Достоевский</a:t>
            </a:r>
            <a:r>
              <a:rPr lang="sk-SK" dirty="0"/>
              <a:t>, </a:t>
            </a:r>
            <a:r>
              <a:rPr lang="sk-SK" dirty="0" err="1"/>
              <a:t>Toлстой</a:t>
            </a:r>
            <a:r>
              <a:rPr lang="sk-SK" dirty="0"/>
              <a:t>, </a:t>
            </a:r>
            <a:r>
              <a:rPr lang="sk-SK" dirty="0" err="1"/>
              <a:t>Успенский</a:t>
            </a:r>
            <a:r>
              <a:rPr lang="sk-SK" dirty="0"/>
              <a:t>, </a:t>
            </a:r>
            <a:r>
              <a:rPr lang="sk-SK" dirty="0" err="1"/>
              <a:t>Caлтыков-Щедрин</a:t>
            </a:r>
            <a:endParaRPr lang="en-US" dirty="0"/>
          </a:p>
          <a:p>
            <a:pPr>
              <a:lnSpc>
                <a:spcPct val="150000"/>
              </a:lnSpc>
            </a:pPr>
            <a:endParaRPr lang="sk-SK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dobené">
  <a:themeElements>
    <a:clrScheme name="Luxusn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doben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Zdoben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</TotalTime>
  <Words>155</Words>
  <Application>Microsoft Office PowerPoint</Application>
  <PresentationFormat>Prezentácia na obrazovke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Zdobené</vt:lpstr>
      <vt:lpstr>Периодизация </vt:lpstr>
      <vt:lpstr>Начало XIX векa </vt:lpstr>
      <vt:lpstr>30-e годы XIX вeка </vt:lpstr>
      <vt:lpstr>40-e, 50-e годы XIX вeка</vt:lpstr>
      <vt:lpstr>60-e, 70-e, 80-e годы XIX вeка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Периодизация</dc:title>
  <dc:creator>Lenka</dc:creator>
  <cp:lastModifiedBy>Lenka</cp:lastModifiedBy>
  <cp:revision>6</cp:revision>
  <dcterms:created xsi:type="dcterms:W3CDTF">2016-03-10T22:33:56Z</dcterms:created>
  <dcterms:modified xsi:type="dcterms:W3CDTF">2016-03-10T23:27:26Z</dcterms:modified>
</cp:coreProperties>
</file>