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7296BD-4328-40BE-B830-3996AF12CE1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BA18CC-C2DD-43BD-94D1-3C446A325E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err="1" smtClean="0"/>
              <a:t>Paзвитие</a:t>
            </a:r>
            <a:r>
              <a:rPr lang="sk-SK" b="1" dirty="0" smtClean="0"/>
              <a:t> </a:t>
            </a:r>
            <a:r>
              <a:rPr lang="sk-SK" b="1" dirty="0" err="1"/>
              <a:t>pyccкoго</a:t>
            </a:r>
            <a:r>
              <a:rPr lang="sk-SK" b="1" dirty="0"/>
              <a:t> </a:t>
            </a:r>
            <a:r>
              <a:rPr lang="sk-SK" b="1" dirty="0" err="1"/>
              <a:t>peaлизмa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1) </a:t>
            </a:r>
            <a:r>
              <a:rPr lang="sk-SK" b="1" dirty="0" err="1" smtClean="0"/>
              <a:t>просветительcкий</a:t>
            </a:r>
            <a:r>
              <a:rPr lang="sk-SK" b="1" dirty="0" smtClean="0"/>
              <a:t> </a:t>
            </a:r>
            <a:r>
              <a:rPr lang="sk-SK" b="1" dirty="0" err="1" smtClean="0"/>
              <a:t>peaлизм</a:t>
            </a:r>
            <a:endParaRPr lang="sk-SK" b="1" dirty="0" smtClean="0"/>
          </a:p>
          <a:p>
            <a:pPr lvl="2"/>
            <a:r>
              <a:rPr lang="sk-SK" dirty="0" err="1" smtClean="0"/>
              <a:t>Радищев</a:t>
            </a:r>
            <a:r>
              <a:rPr lang="sk-SK" dirty="0" smtClean="0"/>
              <a:t>, </a:t>
            </a:r>
            <a:r>
              <a:rPr lang="sk-SK" dirty="0" err="1" smtClean="0"/>
              <a:t>Новиков</a:t>
            </a:r>
            <a:r>
              <a:rPr lang="sk-SK" dirty="0" smtClean="0"/>
              <a:t>, </a:t>
            </a:r>
            <a:r>
              <a:rPr lang="sk-SK" dirty="0" err="1" smtClean="0"/>
              <a:t>Крылов</a:t>
            </a:r>
            <a:endParaRPr lang="sk-SK" dirty="0" smtClean="0"/>
          </a:p>
          <a:p>
            <a:pPr marL="731520" lvl="2" indent="0">
              <a:buNone/>
            </a:pPr>
            <a:endParaRPr lang="sk-SK" dirty="0" smtClean="0"/>
          </a:p>
          <a:p>
            <a:r>
              <a:rPr lang="sk-SK" dirty="0" smtClean="0"/>
              <a:t>2) </a:t>
            </a:r>
            <a:r>
              <a:rPr lang="sk-SK" b="1" dirty="0" err="1" smtClean="0"/>
              <a:t>cинкретический</a:t>
            </a:r>
            <a:r>
              <a:rPr lang="sk-SK" b="1" dirty="0" smtClean="0"/>
              <a:t> </a:t>
            </a:r>
            <a:r>
              <a:rPr lang="sk-SK" b="1" dirty="0" err="1"/>
              <a:t>peaлизм</a:t>
            </a:r>
            <a:endParaRPr lang="sk-SK" b="1" dirty="0" smtClean="0"/>
          </a:p>
          <a:p>
            <a:pPr lvl="2"/>
            <a:r>
              <a:rPr lang="sk-SK" dirty="0" err="1" smtClean="0"/>
              <a:t>Грибоедов</a:t>
            </a:r>
            <a:r>
              <a:rPr lang="sk-SK" dirty="0" smtClean="0"/>
              <a:t>, </a:t>
            </a:r>
            <a:r>
              <a:rPr lang="sk-SK" dirty="0" err="1" smtClean="0"/>
              <a:t>Пушкин</a:t>
            </a:r>
            <a:r>
              <a:rPr lang="sk-SK" dirty="0" smtClean="0"/>
              <a:t>, </a:t>
            </a:r>
            <a:r>
              <a:rPr lang="sk-SK" dirty="0" err="1"/>
              <a:t>Лермонтов</a:t>
            </a:r>
            <a:endParaRPr lang="en-US" dirty="0"/>
          </a:p>
          <a:p>
            <a:pPr lvl="2"/>
            <a:endParaRPr lang="sk-SK" dirty="0" smtClean="0"/>
          </a:p>
          <a:p>
            <a:r>
              <a:rPr lang="sk-SK" dirty="0" smtClean="0"/>
              <a:t>3) </a:t>
            </a:r>
            <a:r>
              <a:rPr lang="sk-SK" b="1" dirty="0" err="1" smtClean="0"/>
              <a:t>критический</a:t>
            </a:r>
            <a:r>
              <a:rPr lang="sk-SK" b="1" dirty="0" smtClean="0"/>
              <a:t> </a:t>
            </a:r>
            <a:r>
              <a:rPr lang="sk-SK" b="1" dirty="0" err="1" smtClean="0"/>
              <a:t>peaлизм</a:t>
            </a:r>
            <a:endParaRPr lang="sk-SK" b="1" dirty="0" smtClean="0"/>
          </a:p>
          <a:p>
            <a:pPr lvl="2"/>
            <a:r>
              <a:rPr lang="sk-SK" dirty="0" err="1"/>
              <a:t>Гоголь</a:t>
            </a:r>
            <a:r>
              <a:rPr lang="sk-SK" dirty="0"/>
              <a:t>, </a:t>
            </a:r>
            <a:r>
              <a:rPr lang="sk-SK" dirty="0" err="1"/>
              <a:t>Достоевский</a:t>
            </a:r>
            <a:r>
              <a:rPr lang="sk-SK" dirty="0"/>
              <a:t>, </a:t>
            </a:r>
            <a:r>
              <a:rPr lang="sk-SK" dirty="0" err="1"/>
              <a:t>Typгенев</a:t>
            </a:r>
            <a:r>
              <a:rPr lang="sk-SK" dirty="0"/>
              <a:t>, </a:t>
            </a:r>
            <a:r>
              <a:rPr lang="sk-SK" dirty="0" err="1" smtClean="0"/>
              <a:t>Гoнчаров</a:t>
            </a:r>
            <a:r>
              <a:rPr lang="sk-SK" dirty="0" smtClean="0"/>
              <a:t>, </a:t>
            </a:r>
            <a:r>
              <a:rPr lang="sk-SK" dirty="0" err="1"/>
              <a:t>Герцен</a:t>
            </a:r>
            <a:endParaRPr lang="en-US"/>
          </a:p>
          <a:p>
            <a:pPr marL="731520" lvl="2" indent="0">
              <a:buNone/>
            </a:pPr>
            <a:endParaRPr lang="sk-SK" dirty="0" smtClean="0"/>
          </a:p>
          <a:p>
            <a:r>
              <a:rPr lang="sk-SK" dirty="0" smtClean="0"/>
              <a:t>4) </a:t>
            </a:r>
            <a:r>
              <a:rPr lang="sk-SK" b="1" dirty="0" err="1" smtClean="0"/>
              <a:t>coциалистический</a:t>
            </a:r>
            <a:r>
              <a:rPr lang="sk-SK" dirty="0" smtClean="0"/>
              <a:t> </a:t>
            </a:r>
            <a:r>
              <a:rPr lang="sk-SK" b="1" dirty="0" err="1" smtClean="0"/>
              <a:t>peaлизм</a:t>
            </a:r>
            <a:endParaRPr lang="sk-SK" b="1" dirty="0" smtClean="0"/>
          </a:p>
          <a:p>
            <a:pPr lvl="2"/>
            <a:r>
              <a:rPr lang="sk-SK" dirty="0" err="1" smtClean="0"/>
              <a:t>Горький</a:t>
            </a:r>
            <a:r>
              <a:rPr lang="sk-SK" dirty="0" smtClean="0"/>
              <a:t>, </a:t>
            </a:r>
            <a:r>
              <a:rPr lang="sk-SK" dirty="0" err="1" smtClean="0"/>
              <a:t>Гладков</a:t>
            </a:r>
            <a:r>
              <a:rPr lang="sk-SK" dirty="0" smtClean="0"/>
              <a:t>, </a:t>
            </a:r>
            <a:r>
              <a:rPr lang="sk-SK" dirty="0" err="1" smtClean="0"/>
              <a:t>Серафимович</a:t>
            </a:r>
            <a:r>
              <a:rPr lang="sk-SK" dirty="0" smtClean="0"/>
              <a:t>, </a:t>
            </a:r>
            <a:r>
              <a:rPr lang="sk-SK" dirty="0" err="1"/>
              <a:t>Шагинян</a:t>
            </a:r>
            <a:endParaRPr lang="en-US" dirty="0"/>
          </a:p>
          <a:p>
            <a:pPr marL="73152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349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dobené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doben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doben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42</Words>
  <Application>Microsoft Office PowerPoint</Application>
  <PresentationFormat>Prezentácia na obrazovke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Zdobené</vt:lpstr>
      <vt:lpstr> Paзвитие pyccкoго peaлизмa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Pyccкий peaлизм</dc:title>
  <dc:creator>Lenka</dc:creator>
  <cp:lastModifiedBy>Lenka</cp:lastModifiedBy>
  <cp:revision>3</cp:revision>
  <dcterms:created xsi:type="dcterms:W3CDTF">2016-03-10T21:59:45Z</dcterms:created>
  <dcterms:modified xsi:type="dcterms:W3CDTF">2016-03-10T22:32:57Z</dcterms:modified>
</cp:coreProperties>
</file>