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DEF1B8-C0C8-41F2-9A52-228067DC0332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902A86-A594-40E5-8D1A-E8176C0750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Виссарион </a:t>
            </a:r>
            <a:r>
              <a:rPr lang="sk-SK" b="1" dirty="0" smtClean="0">
                <a:effectLst/>
              </a:rPr>
              <a:t> </a:t>
            </a:r>
            <a:r>
              <a:rPr lang="ru-RU" b="1" dirty="0" smtClean="0">
                <a:effectLst/>
              </a:rPr>
              <a:t>Григорьевич </a:t>
            </a:r>
            <a:r>
              <a:rPr lang="sk-SK" b="1" dirty="0" smtClean="0">
                <a:effectLst/>
              </a:rPr>
              <a:t> </a:t>
            </a:r>
            <a:br>
              <a:rPr lang="sk-SK" b="1" dirty="0" smtClean="0">
                <a:effectLst/>
              </a:rPr>
            </a:br>
            <a:r>
              <a:rPr lang="ru-RU" sz="3800" b="1" dirty="0" smtClean="0">
                <a:effectLst/>
              </a:rPr>
              <a:t>Белинский</a:t>
            </a:r>
            <a:endParaRPr lang="en-US" sz="3800" b="1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3429000" cy="4191000"/>
          </a:xfrm>
        </p:spPr>
      </p:pic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343400" cy="4724400"/>
          </a:xfrm>
        </p:spPr>
        <p:txBody>
          <a:bodyPr/>
          <a:lstStyle/>
          <a:p>
            <a:endParaRPr lang="sk-SK" b="1" dirty="0" smtClean="0">
              <a:solidFill>
                <a:schemeClr val="tx1"/>
              </a:solidFill>
            </a:endParaRPr>
          </a:p>
          <a:p>
            <a:r>
              <a:rPr lang="sk-SK" b="1" dirty="0" smtClean="0">
                <a:solidFill>
                  <a:schemeClr val="tx1"/>
                </a:solidFill>
              </a:rPr>
              <a:t>1811</a:t>
            </a:r>
            <a:r>
              <a:rPr lang="sk-SK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крепость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smtClean="0">
                <a:solidFill>
                  <a:schemeClr val="tx1"/>
                </a:solidFill>
              </a:rPr>
              <a:t>Свеаборг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k-SK" dirty="0" smtClean="0">
              <a:solidFill>
                <a:schemeClr val="tx1"/>
              </a:solidFill>
            </a:endParaRPr>
          </a:p>
          <a:p>
            <a:r>
              <a:rPr lang="sk-SK" b="1" dirty="0" smtClean="0">
                <a:solidFill>
                  <a:schemeClr val="tx1"/>
                </a:solidFill>
              </a:rPr>
              <a:t>1848</a:t>
            </a:r>
            <a:r>
              <a:rPr lang="sk-SK" dirty="0" smtClean="0">
                <a:solidFill>
                  <a:schemeClr val="tx1"/>
                </a:solidFill>
              </a:rPr>
              <a:t> – </a:t>
            </a:r>
            <a:r>
              <a:rPr lang="ru-RU" dirty="0" smtClean="0">
                <a:solidFill>
                  <a:schemeClr val="tx1"/>
                </a:solidFill>
              </a:rPr>
              <a:t>Санкт-Петербург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Л</a:t>
            </a:r>
            <a:r>
              <a:rPr lang="sk-SK" dirty="0" err="1" smtClean="0">
                <a:solidFill>
                  <a:schemeClr val="tx1"/>
                </a:solidFill>
              </a:rPr>
              <a:t>итературный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критик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публицист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2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28800"/>
            <a:ext cx="3276600" cy="4114800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«Литературные мечтания. </a:t>
            </a:r>
            <a:r>
              <a:rPr lang="ru-RU" b="1" i="1" dirty="0" smtClean="0">
                <a:solidFill>
                  <a:schemeClr val="tx1"/>
                </a:solidFill>
              </a:rPr>
              <a:t>Элегия</a:t>
            </a:r>
            <a:r>
              <a:rPr lang="sk-SK" b="1" i="1" dirty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в </a:t>
            </a:r>
            <a:r>
              <a:rPr lang="ru-RU" b="1" i="1" dirty="0">
                <a:solidFill>
                  <a:schemeClr val="tx1"/>
                </a:solidFill>
              </a:rPr>
              <a:t>прозе</a:t>
            </a:r>
            <a:r>
              <a:rPr lang="ru-RU" b="1" i="1" dirty="0" smtClean="0">
                <a:solidFill>
                  <a:schemeClr val="tx1"/>
                </a:solidFill>
              </a:rPr>
              <a:t>»</a:t>
            </a:r>
            <a:r>
              <a:rPr lang="sk-SK" b="1" i="1" dirty="0" smtClean="0">
                <a:solidFill>
                  <a:schemeClr val="tx1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(1834)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«О русской повести и повестях Гоголя</a:t>
            </a:r>
            <a:r>
              <a:rPr lang="ru-RU" b="1" i="1" dirty="0" smtClean="0">
                <a:solidFill>
                  <a:schemeClr val="tx1"/>
                </a:solidFill>
              </a:rPr>
              <a:t>»</a:t>
            </a:r>
            <a:r>
              <a:rPr lang="sk-SK" dirty="0" smtClean="0">
                <a:solidFill>
                  <a:schemeClr val="tx1"/>
                </a:solidFill>
              </a:rPr>
              <a:t> (1835)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«Герой нашего </a:t>
            </a:r>
            <a:r>
              <a:rPr lang="ru-RU" b="1" i="1" dirty="0" smtClean="0">
                <a:solidFill>
                  <a:schemeClr val="tx1"/>
                </a:solidFill>
              </a:rPr>
              <a:t>времени. </a:t>
            </a:r>
            <a:r>
              <a:rPr lang="ru-RU" b="1" i="1" dirty="0">
                <a:solidFill>
                  <a:schemeClr val="tx1"/>
                </a:solidFill>
              </a:rPr>
              <a:t>Соч. М. </a:t>
            </a:r>
            <a:r>
              <a:rPr lang="ru-RU" b="1" i="1" dirty="0" smtClean="0">
                <a:solidFill>
                  <a:schemeClr val="tx1"/>
                </a:solidFill>
              </a:rPr>
              <a:t>Лермонтова»</a:t>
            </a:r>
            <a:r>
              <a:rPr lang="sk-SK" b="1" i="1" dirty="0" smtClean="0">
                <a:solidFill>
                  <a:schemeClr val="tx1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(1840)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«Стихотворения </a:t>
            </a:r>
            <a:r>
              <a:rPr lang="ru-RU" b="1" i="1" dirty="0">
                <a:solidFill>
                  <a:schemeClr val="tx1"/>
                </a:solidFill>
              </a:rPr>
              <a:t>М. </a:t>
            </a:r>
            <a:r>
              <a:rPr lang="ru-RU" b="1" i="1" dirty="0" smtClean="0">
                <a:solidFill>
                  <a:schemeClr val="tx1"/>
                </a:solidFill>
              </a:rPr>
              <a:t>Лермонтова» 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sk-SK" dirty="0" smtClean="0">
                <a:solidFill>
                  <a:schemeClr val="tx1"/>
                </a:solidFill>
              </a:rPr>
              <a:t>(1841)</a:t>
            </a:r>
          </a:p>
          <a:p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8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62000" y="1524000"/>
            <a:ext cx="7620000" cy="452596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«Похождения </a:t>
            </a:r>
            <a:r>
              <a:rPr lang="ru-RU" b="1" i="1" dirty="0">
                <a:solidFill>
                  <a:schemeClr val="tx1"/>
                </a:solidFill>
              </a:rPr>
              <a:t>Чичикова,или Мертвые </a:t>
            </a:r>
            <a:r>
              <a:rPr lang="ru-RU" b="1" i="1" dirty="0" smtClean="0">
                <a:solidFill>
                  <a:schemeClr val="tx1"/>
                </a:solidFill>
              </a:rPr>
              <a:t>души»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sk-SK" dirty="0" smtClean="0">
                <a:solidFill>
                  <a:schemeClr val="tx1"/>
                </a:solidFill>
              </a:rPr>
              <a:t>(1842)</a:t>
            </a:r>
          </a:p>
          <a:p>
            <a:endParaRPr lang="sk-SK" sz="1000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«Взгляд </a:t>
            </a:r>
            <a:r>
              <a:rPr lang="ru-RU" b="1" i="1" dirty="0">
                <a:solidFill>
                  <a:schemeClr val="tx1"/>
                </a:solidFill>
              </a:rPr>
              <a:t>на русскую литературу 1846 </a:t>
            </a:r>
            <a:r>
              <a:rPr lang="ru-RU" b="1" i="1" dirty="0" smtClean="0">
                <a:solidFill>
                  <a:schemeClr val="tx1"/>
                </a:solidFill>
              </a:rPr>
              <a:t>года»</a:t>
            </a:r>
            <a:r>
              <a:rPr lang="sk-SK" b="1" i="1" dirty="0" smtClean="0">
                <a:solidFill>
                  <a:schemeClr val="tx1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(1846)</a:t>
            </a:r>
          </a:p>
          <a:p>
            <a:endParaRPr lang="sk-SK" sz="1000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«Взгляд </a:t>
            </a:r>
            <a:r>
              <a:rPr lang="ru-RU" b="1" i="1" dirty="0">
                <a:solidFill>
                  <a:schemeClr val="tx1"/>
                </a:solidFill>
              </a:rPr>
              <a:t>на русскую литературу 1847 </a:t>
            </a:r>
            <a:r>
              <a:rPr lang="ru-RU" b="1" i="1" dirty="0" smtClean="0">
                <a:solidFill>
                  <a:schemeClr val="tx1"/>
                </a:solidFill>
              </a:rPr>
              <a:t>года» </a:t>
            </a:r>
            <a:r>
              <a:rPr lang="sk-SK" dirty="0" smtClean="0">
                <a:solidFill>
                  <a:schemeClr val="tx1"/>
                </a:solidFill>
              </a:rPr>
              <a:t>(1847)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14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15</Words>
  <Application>Microsoft Office PowerPoint</Application>
  <PresentationFormat>Prezentácia na obrazovke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Cestovanie</vt:lpstr>
      <vt:lpstr>Виссарион  Григорьевич   Белинский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Виссарион  Григорьевич   Белинский</dc:title>
  <dc:creator>Lenka</dc:creator>
  <cp:lastModifiedBy>Lenka</cp:lastModifiedBy>
  <cp:revision>4</cp:revision>
  <dcterms:created xsi:type="dcterms:W3CDTF">2016-03-31T08:10:11Z</dcterms:created>
  <dcterms:modified xsi:type="dcterms:W3CDTF">2016-03-31T08:31:40Z</dcterms:modified>
</cp:coreProperties>
</file>