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95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03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49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0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82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10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85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51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80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60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22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A2F0F-A2CE-4F91-A658-F3BFF224C4BA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4E853-6BD8-43A5-8AD6-F2E593D7F7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28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aplno.osjak.cz/download/prirucka.pdf" TargetMode="External"/><Relationship Id="rId2" Type="http://schemas.openxmlformats.org/officeDocument/2006/relationships/hyperlink" Target="http://clanky.rvp.cz/clanek/k/z/16451/PODKLADY-K-VYUCE-TEMAT-OCHRANY-CLOVEKA-ZA-BEZNYCH-RIZIK-A-MIMORADNYCH-UDALOSTI-V-ZAKLADNICH-SKOLACH.htm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vcr.cz/clanek/pomucky-k-vyuce-temat-ochrany-cloveka-za-mimoradnych-udalosti-na-zakladnich-a-strednich-skolach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672407"/>
          </a:xfrm>
        </p:spPr>
        <p:txBody>
          <a:bodyPr>
            <a:noAutofit/>
          </a:bodyPr>
          <a:lstStyle/>
          <a:p>
            <a:r>
              <a:rPr lang="cs-CZ" sz="6600" b="1" dirty="0" smtClean="0"/>
              <a:t>RV2BP_6OC</a:t>
            </a:r>
            <a:br>
              <a:rPr lang="cs-CZ" sz="6600" b="1" dirty="0" smtClean="0"/>
            </a:br>
            <a:r>
              <a:rPr lang="cs-CZ" sz="6600" dirty="0" smtClean="0"/>
              <a:t>Ochrana člověka za mimořádných událostí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/>
              <a:t>j</a:t>
            </a:r>
            <a:r>
              <a:rPr lang="cs-CZ" dirty="0" smtClean="0"/>
              <a:t>aro </a:t>
            </a:r>
            <a:r>
              <a:rPr lang="cs-CZ" dirty="0" smtClean="0"/>
              <a:t>2016</a:t>
            </a:r>
            <a:endParaRPr lang="cs-CZ" dirty="0" smtClean="0"/>
          </a:p>
          <a:p>
            <a:pPr algn="r"/>
            <a:r>
              <a:rPr lang="cs-CZ" dirty="0" smtClean="0"/>
              <a:t>Mgr. Radim Slaný</a:t>
            </a:r>
          </a:p>
        </p:txBody>
      </p:sp>
    </p:spTree>
    <p:extLst>
      <p:ext uri="{BB962C8B-B14F-4D97-AF65-F5344CB8AC3E}">
        <p14:creationId xmlns:p14="http://schemas.microsoft.com/office/powerpoint/2010/main" val="416189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řednáška </a:t>
            </a:r>
            <a:r>
              <a:rPr lang="cs-CZ" dirty="0" smtClean="0"/>
              <a:t>1x týdně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čtvrtek 16.40 – 17.25h, uč</a:t>
            </a:r>
            <a:r>
              <a:rPr lang="cs-CZ" dirty="0" smtClean="0"/>
              <a:t>. 27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zkrácený semestr!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akončení – písemný test (</a:t>
            </a:r>
            <a:r>
              <a:rPr lang="cs-CZ" dirty="0" err="1" smtClean="0"/>
              <a:t>a,b,c,d</a:t>
            </a:r>
            <a:r>
              <a:rPr lang="cs-CZ" dirty="0" smtClean="0"/>
              <a:t> a otevřené otázky; student musí splnit test na </a:t>
            </a:r>
            <a:r>
              <a:rPr lang="cs-CZ" dirty="0" smtClean="0"/>
              <a:t>70</a:t>
            </a:r>
            <a:r>
              <a:rPr lang="cs-CZ" dirty="0" smtClean="0"/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400883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Témata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1. Mimořádné </a:t>
            </a:r>
            <a:r>
              <a:rPr lang="cs-CZ" dirty="0" smtClean="0"/>
              <a:t>události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smtClean="0"/>
              <a:t>Integrovaný záchranný systém</a:t>
            </a:r>
          </a:p>
          <a:p>
            <a:pPr marL="0" indent="0">
              <a:buNone/>
            </a:pPr>
            <a:r>
              <a:rPr lang="cs-CZ" dirty="0" smtClean="0"/>
              <a:t>3</a:t>
            </a:r>
            <a:r>
              <a:rPr lang="cs-CZ" dirty="0"/>
              <a:t>. </a:t>
            </a:r>
            <a:r>
              <a:rPr lang="cs-CZ" dirty="0" smtClean="0"/>
              <a:t>Požární prevence</a:t>
            </a:r>
          </a:p>
          <a:p>
            <a:pPr marL="0" indent="0">
              <a:buNone/>
            </a:pPr>
            <a:r>
              <a:rPr lang="cs-CZ" dirty="0" smtClean="0"/>
              <a:t>4</a:t>
            </a:r>
            <a:r>
              <a:rPr lang="cs-CZ" dirty="0"/>
              <a:t>. </a:t>
            </a:r>
            <a:r>
              <a:rPr lang="cs-CZ" dirty="0" smtClean="0"/>
              <a:t>Krizová řízení</a:t>
            </a:r>
          </a:p>
          <a:p>
            <a:pPr marL="0" indent="0">
              <a:buNone/>
            </a:pPr>
            <a:r>
              <a:rPr lang="cs-CZ" dirty="0" smtClean="0"/>
              <a:t>5</a:t>
            </a:r>
            <a:r>
              <a:rPr lang="cs-CZ" dirty="0"/>
              <a:t>. </a:t>
            </a:r>
            <a:r>
              <a:rPr lang="cs-CZ" dirty="0" smtClean="0"/>
              <a:t>Ochrana obyvatelstva</a:t>
            </a:r>
          </a:p>
          <a:p>
            <a:pPr marL="0" indent="0">
              <a:buNone/>
            </a:pPr>
            <a:r>
              <a:rPr lang="cs-CZ" dirty="0" smtClean="0"/>
              <a:t>6. Tísňová </a:t>
            </a:r>
            <a:r>
              <a:rPr lang="cs-CZ" dirty="0" smtClean="0"/>
              <a:t>volání</a:t>
            </a:r>
          </a:p>
          <a:p>
            <a:pPr marL="0" indent="0">
              <a:buNone/>
            </a:pPr>
            <a:r>
              <a:rPr lang="cs-CZ" dirty="0" smtClean="0"/>
              <a:t>7. </a:t>
            </a:r>
            <a:r>
              <a:rPr lang="cs-CZ" b="1" u="sng" dirty="0" smtClean="0"/>
              <a:t>Závěrečný test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Součástí přednášek: diskuze, videa, náměty na výuku, didaktické materiály, internetové odkazy, interaktivní studijní materiály v </a:t>
            </a:r>
            <a:r>
              <a:rPr lang="cs-CZ" dirty="0" err="1" smtClean="0"/>
              <a:t>ISu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09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Autofit/>
          </a:bodyPr>
          <a:lstStyle/>
          <a:p>
            <a:r>
              <a:rPr lang="cs-CZ" sz="2400" dirty="0"/>
              <a:t>HORSKÁ, Viola, Dušan SLÁVIK a Eva MARÁDOVÁ. </a:t>
            </a:r>
            <a:r>
              <a:rPr lang="cs-CZ" sz="2400" i="1" dirty="0"/>
              <a:t>Ochrana člověka za mimořádných událostí :sebeochrana a vzájemná pomoc : text pro občanskou a rodinnou výchovu</a:t>
            </a:r>
            <a:r>
              <a:rPr lang="cs-CZ" sz="2400" dirty="0"/>
              <a:t>. Praha: Fortuna, 2002. 39 s. </a:t>
            </a:r>
            <a:r>
              <a:rPr lang="cs-CZ" sz="2400" dirty="0" smtClean="0"/>
              <a:t>ISBN</a:t>
            </a:r>
            <a:r>
              <a:rPr lang="cs-CZ" sz="2400" dirty="0"/>
              <a:t> 80-7168-829-0</a:t>
            </a:r>
            <a:r>
              <a:rPr lang="cs-CZ" sz="2400" dirty="0" smtClean="0"/>
              <a:t>.</a:t>
            </a:r>
          </a:p>
          <a:p>
            <a:r>
              <a:rPr lang="cs-CZ" sz="2400" dirty="0" smtClean="0">
                <a:hlinkClick r:id="rId2"/>
              </a:rPr>
              <a:t>http://clanky.rvp.cz/clanek/k/z/16451/PODKLADY-K-VYUCE-TEMAT-OCHRANY-CLOVEKA-ZA-BEZNYCH-RIZIK-A-MIMORADNYCH-UDALOSTI-V-ZAKLADNICH-SKOLACH.html/</a:t>
            </a:r>
            <a:endParaRPr lang="cs-CZ" sz="2400" dirty="0" smtClean="0"/>
          </a:p>
          <a:p>
            <a:r>
              <a:rPr lang="cs-CZ" sz="2400" dirty="0" smtClean="0">
                <a:hlinkClick r:id="rId3"/>
              </a:rPr>
              <a:t>http://naplno.osjak.cz/download/prirucka.pdf</a:t>
            </a:r>
            <a:endParaRPr lang="cs-CZ" sz="2400" dirty="0" smtClean="0"/>
          </a:p>
          <a:p>
            <a:r>
              <a:rPr lang="cs-CZ" sz="2400" dirty="0" smtClean="0">
                <a:hlinkClick r:id="rId4"/>
              </a:rPr>
              <a:t>http://www.mvcr.cz/clanek/pomucky-k-vyuce-temat-ochrany-cloveka-za-mimoradnych-udalosti-na-zakladnich-a-strednich-skolach.aspx</a:t>
            </a:r>
            <a:endParaRPr lang="cs-CZ" sz="2400" dirty="0" smtClean="0"/>
          </a:p>
          <a:p>
            <a:r>
              <a:rPr lang="cs-CZ" sz="2400" smtClean="0"/>
              <a:t>www.firebrno.cz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663928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74</Words>
  <Application>Microsoft Office PowerPoint</Application>
  <PresentationFormat>Předvádění na obrazovce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RV2BP_6OC Ochrana člověka za mimořádných událostí</vt:lpstr>
      <vt:lpstr>Prezentace aplikace PowerPoint</vt:lpstr>
      <vt:lpstr>Témata přednášek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člověka za mimořádných událostí</dc:title>
  <dc:creator>Slany</dc:creator>
  <cp:lastModifiedBy>Reissmannova</cp:lastModifiedBy>
  <cp:revision>6</cp:revision>
  <dcterms:created xsi:type="dcterms:W3CDTF">2015-02-17T07:47:53Z</dcterms:created>
  <dcterms:modified xsi:type="dcterms:W3CDTF">2016-02-25T07:21:40Z</dcterms:modified>
</cp:coreProperties>
</file>