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63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41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7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226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38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20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76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90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94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09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0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6EFCE-53B4-45D8-B695-42EDF45E7500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94B81-5366-4028-8353-D03DE72A2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78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Homework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r>
              <a:rPr lang="cs-CZ" dirty="0" smtClean="0"/>
              <a:t> (8.4.)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28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Presentation</a:t>
            </a:r>
            <a:r>
              <a:rPr lang="cs-CZ" dirty="0" smtClean="0"/>
              <a:t> – </a:t>
            </a:r>
            <a:r>
              <a:rPr lang="cs-CZ" dirty="0" err="1" smtClean="0"/>
              <a:t>powerpoint</a:t>
            </a:r>
            <a:r>
              <a:rPr lang="cs-CZ" dirty="0" smtClean="0"/>
              <a:t>, </a:t>
            </a:r>
            <a:r>
              <a:rPr lang="cs-CZ" dirty="0" err="1" smtClean="0"/>
              <a:t>pdF</a:t>
            </a:r>
            <a:r>
              <a:rPr lang="cs-CZ" dirty="0" smtClean="0"/>
              <a:t>, </a:t>
            </a:r>
            <a:r>
              <a:rPr lang="cs-CZ" dirty="0" err="1" smtClean="0"/>
              <a:t>Prezi</a:t>
            </a:r>
            <a:endParaRPr lang="cs-CZ" dirty="0" smtClean="0"/>
          </a:p>
          <a:p>
            <a:r>
              <a:rPr lang="cs-CZ" dirty="0" smtClean="0"/>
              <a:t>1 </a:t>
            </a:r>
            <a:r>
              <a:rPr lang="cs-CZ" dirty="0" err="1" smtClean="0"/>
              <a:t>hour</a:t>
            </a:r>
            <a:r>
              <a:rPr lang="cs-CZ" dirty="0" smtClean="0"/>
              <a:t> (60 </a:t>
            </a:r>
            <a:r>
              <a:rPr lang="cs-CZ" dirty="0" err="1" smtClean="0"/>
              <a:t>minutes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Topic</a:t>
            </a:r>
            <a:r>
              <a:rPr lang="cs-CZ" dirty="0" smtClean="0"/>
              <a:t> –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1, </a:t>
            </a:r>
            <a:r>
              <a:rPr lang="cs-CZ" dirty="0" err="1" smtClean="0"/>
              <a:t>Your</a:t>
            </a:r>
            <a:r>
              <a:rPr lang="cs-CZ" dirty="0" smtClean="0"/>
              <a:t> country-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country</a:t>
            </a:r>
          </a:p>
          <a:p>
            <a:pPr marL="0" indent="0">
              <a:buNone/>
            </a:pPr>
            <a:r>
              <a:rPr lang="cs-CZ" dirty="0" smtClean="0"/>
              <a:t>2, </a:t>
            </a:r>
            <a:r>
              <a:rPr lang="cs-CZ" dirty="0" err="1" smtClean="0"/>
              <a:t>Medicine</a:t>
            </a:r>
            <a:r>
              <a:rPr lang="cs-CZ" dirty="0" smtClean="0"/>
              <a:t> in </a:t>
            </a:r>
            <a:r>
              <a:rPr lang="cs-CZ" dirty="0" err="1" smtClean="0"/>
              <a:t>your</a:t>
            </a:r>
            <a:r>
              <a:rPr lang="cs-CZ" dirty="0" smtClean="0"/>
              <a:t> country- </a:t>
            </a:r>
            <a:r>
              <a:rPr lang="cs-CZ" dirty="0" err="1" smtClean="0"/>
              <a:t>hospitals</a:t>
            </a:r>
            <a:r>
              <a:rPr lang="cs-CZ" dirty="0" smtClean="0"/>
              <a:t>, </a:t>
            </a:r>
            <a:r>
              <a:rPr lang="cs-CZ" dirty="0" err="1" smtClean="0"/>
              <a:t>health</a:t>
            </a:r>
            <a:r>
              <a:rPr lang="cs-CZ" dirty="0" smtClean="0"/>
              <a:t> care,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3,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in </a:t>
            </a:r>
            <a:r>
              <a:rPr lang="cs-CZ" dirty="0" err="1" smtClean="0"/>
              <a:t>your</a:t>
            </a:r>
            <a:r>
              <a:rPr lang="cs-CZ" dirty="0" smtClean="0"/>
              <a:t> country –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in </a:t>
            </a:r>
            <a:r>
              <a:rPr lang="cs-CZ" dirty="0" err="1" smtClean="0"/>
              <a:t>your</a:t>
            </a:r>
            <a:r>
              <a:rPr lang="cs-CZ" dirty="0" smtClean="0"/>
              <a:t> country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806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62</Words>
  <Application>Microsoft Office PowerPoint</Application>
  <PresentationFormat>Předvádění na obrazovce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Homework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</dc:title>
  <dc:creator>Reissmannova</dc:creator>
  <cp:lastModifiedBy>Reissmannova</cp:lastModifiedBy>
  <cp:revision>2</cp:revision>
  <dcterms:created xsi:type="dcterms:W3CDTF">2016-04-01T09:14:36Z</dcterms:created>
  <dcterms:modified xsi:type="dcterms:W3CDTF">2016-04-01T09:27:18Z</dcterms:modified>
</cp:coreProperties>
</file>