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2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VBM8npTLQ" TargetMode="External"/><Relationship Id="rId2" Type="http://schemas.openxmlformats.org/officeDocument/2006/relationships/hyperlink" Target="https://www.youtube.com/watch?v=oCchvUE5ZK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anky.rvp.cz/clanek/o/z/16247/VYUKOVE-METODY-V-PEDAGOGICE-TRIFAZOVY-MODEL-UCENI.htm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Vedení výukové hodiny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2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Komunikace dle fáze výuky</a:t>
            </a:r>
            <a:br>
              <a:rPr lang="cs-CZ" dirty="0" smtClean="0"/>
            </a:br>
            <a:r>
              <a:rPr lang="cs-CZ" dirty="0" smtClean="0"/>
              <a:t>Iniciace, evokace tématu, motivace žáků v pedagogické komunikaci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644" y="2702011"/>
            <a:ext cx="10146954" cy="3173857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2"/>
              </a:rPr>
              <a:t>čtenářská dílna 8.třída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členovci_6.ročník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Kritické myšlení – metody</a:t>
            </a:r>
            <a:endParaRPr lang="cs-CZ" dirty="0" smtClean="0"/>
          </a:p>
          <a:p>
            <a:r>
              <a:rPr lang="cs-CZ" dirty="0"/>
              <a:t>Pro tuto fázi jsou vhodné tyto výukové metody (Šebestová, 2006):</a:t>
            </a:r>
          </a:p>
          <a:p>
            <a:endParaRPr lang="cs-CZ" dirty="0"/>
          </a:p>
          <a:p>
            <a:r>
              <a:rPr lang="cs-CZ" dirty="0"/>
              <a:t>Brainstorming</a:t>
            </a:r>
          </a:p>
          <a:p>
            <a:r>
              <a:rPr lang="cs-CZ" dirty="0"/>
              <a:t>Volné psaní</a:t>
            </a:r>
          </a:p>
          <a:p>
            <a:r>
              <a:rPr lang="cs-CZ" dirty="0"/>
              <a:t>Myšlenková mapa</a:t>
            </a:r>
          </a:p>
          <a:p>
            <a:r>
              <a:rPr lang="cs-CZ" dirty="0"/>
              <a:t>Pětilístek</a:t>
            </a:r>
          </a:p>
          <a:p>
            <a:r>
              <a:rPr lang="cs-CZ" dirty="0"/>
              <a:t>Kostka</a:t>
            </a:r>
          </a:p>
          <a:p>
            <a:r>
              <a:rPr lang="cs-CZ" dirty="0"/>
              <a:t>Klíčová slova</a:t>
            </a:r>
          </a:p>
          <a:p>
            <a:r>
              <a:rPr lang="cs-CZ" dirty="0"/>
              <a:t>Zpřeházené věty</a:t>
            </a:r>
          </a:p>
          <a:p>
            <a:r>
              <a:rPr lang="cs-CZ" dirty="0"/>
              <a:t>V. CH. D. (Vím – Chci se dozvědět – Dozvěděl jsem se)</a:t>
            </a:r>
          </a:p>
        </p:txBody>
      </p:sp>
    </p:spTree>
    <p:extLst>
      <p:ext uri="{BB962C8B-B14F-4D97-AF65-F5344CB8AC3E}">
        <p14:creationId xmlns:p14="http://schemas.microsoft.com/office/powerpoint/2010/main" val="232241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56</Words>
  <Application>Microsoft Office PowerPoint</Application>
  <PresentationFormat>Širokoúhlá obrazovka</PresentationFormat>
  <Paragraphs>15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Organický</vt:lpstr>
      <vt:lpstr>Vedení výukové hodiny</vt:lpstr>
      <vt:lpstr>Komunikace dle fáze výuky Iniciace, evokace tématu, motivace žáků v pedagogické komunikaci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Vedení výukové hodiny</dc:title>
  <dc:creator>Chaloupkova</dc:creator>
  <cp:lastModifiedBy>Chaloupkova</cp:lastModifiedBy>
  <cp:revision>2</cp:revision>
  <dcterms:created xsi:type="dcterms:W3CDTF">2016-02-29T10:32:27Z</dcterms:created>
  <dcterms:modified xsi:type="dcterms:W3CDTF">2016-02-29T10:55:33Z</dcterms:modified>
</cp:coreProperties>
</file>