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05" r:id="rId3"/>
    <p:sldId id="306" r:id="rId4"/>
    <p:sldId id="307" r:id="rId5"/>
    <p:sldId id="308" r:id="rId6"/>
    <p:sldId id="310" r:id="rId7"/>
    <p:sldId id="311" r:id="rId8"/>
    <p:sldId id="301" r:id="rId9"/>
    <p:sldId id="302" r:id="rId10"/>
    <p:sldId id="287" r:id="rId11"/>
    <p:sldId id="293" r:id="rId12"/>
    <p:sldId id="295" r:id="rId13"/>
    <p:sldId id="294" r:id="rId14"/>
    <p:sldId id="297" r:id="rId15"/>
    <p:sldId id="298" r:id="rId16"/>
    <p:sldId id="299" r:id="rId17"/>
    <p:sldId id="303" r:id="rId18"/>
    <p:sldId id="30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7" autoAdjust="0"/>
  </p:normalViewPr>
  <p:slideViewPr>
    <p:cSldViewPr>
      <p:cViewPr varScale="1">
        <p:scale>
          <a:sx n="73" d="100"/>
          <a:sy n="73" d="100"/>
        </p:scale>
        <p:origin x="84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16662-276E-49B4-9B3E-EF6C5203639A}" type="doc">
      <dgm:prSet loTypeId="urn:microsoft.com/office/officeart/2005/8/layout/pyramid2" loCatId="pyramid" qsTypeId="urn:microsoft.com/office/officeart/2005/8/quickstyle/simple1" qsCatId="simple" csTypeId="urn:microsoft.com/office/officeart/2005/8/colors/accent6_2" csCatId="accent6" phldr="1"/>
      <dgm:spPr/>
    </dgm:pt>
    <dgm:pt modelId="{EC3B5361-A96C-4C9A-BE7D-D838A91CD5A7}">
      <dgm:prSet phldrT="[Text]"/>
      <dgm:spPr/>
      <dgm:t>
        <a:bodyPr/>
        <a:lstStyle/>
        <a:p>
          <a:r>
            <a:rPr lang="cs-CZ" b="1" dirty="0" smtClean="0"/>
            <a:t>B</a:t>
          </a:r>
          <a:r>
            <a:rPr lang="cs-CZ" b="0" dirty="0" smtClean="0"/>
            <a:t>ýt</a:t>
          </a:r>
          <a:r>
            <a:rPr lang="cs-CZ" b="1" dirty="0" smtClean="0"/>
            <a:t> </a:t>
          </a:r>
          <a:r>
            <a:rPr lang="cs-CZ" dirty="0" smtClean="0"/>
            <a:t>součástí vztahů</a:t>
          </a:r>
          <a:endParaRPr lang="cs-CZ" dirty="0"/>
        </a:p>
      </dgm:t>
    </dgm:pt>
    <dgm:pt modelId="{6B13ADF2-0B5F-4EB5-A177-C7C6FA2598BC}" type="parTrans" cxnId="{DD2EAD2F-BA75-4904-B167-D703AD95DD49}">
      <dgm:prSet/>
      <dgm:spPr/>
      <dgm:t>
        <a:bodyPr/>
        <a:lstStyle/>
        <a:p>
          <a:endParaRPr lang="cs-CZ"/>
        </a:p>
      </dgm:t>
    </dgm:pt>
    <dgm:pt modelId="{9E6BCD4D-08EA-42E6-8111-6D68D8DB5160}" type="sibTrans" cxnId="{DD2EAD2F-BA75-4904-B167-D703AD95DD49}">
      <dgm:prSet/>
      <dgm:spPr/>
      <dgm:t>
        <a:bodyPr/>
        <a:lstStyle/>
        <a:p>
          <a:endParaRPr lang="cs-CZ"/>
        </a:p>
      </dgm:t>
    </dgm:pt>
    <dgm:pt modelId="{EC9D86D3-B9B1-439F-B59A-1BB1CB6B5BA8}">
      <dgm:prSet phldrT="[Text]"/>
      <dgm:spPr/>
      <dgm:t>
        <a:bodyPr/>
        <a:lstStyle/>
        <a:p>
          <a:r>
            <a:rPr lang="cs-CZ" b="1" dirty="0" smtClean="0"/>
            <a:t>B</a:t>
          </a:r>
          <a:r>
            <a:rPr lang="cs-CZ" dirty="0" smtClean="0"/>
            <a:t>ýt schopný</a:t>
          </a:r>
          <a:endParaRPr lang="cs-CZ" dirty="0"/>
        </a:p>
      </dgm:t>
    </dgm:pt>
    <dgm:pt modelId="{E8F5D0F5-A43B-4DA2-B2D9-B6B3780B5CCE}" type="parTrans" cxnId="{C349CF6B-7556-4597-8CDD-C26B1990B9ED}">
      <dgm:prSet/>
      <dgm:spPr/>
      <dgm:t>
        <a:bodyPr/>
        <a:lstStyle/>
        <a:p>
          <a:endParaRPr lang="cs-CZ"/>
        </a:p>
      </dgm:t>
    </dgm:pt>
    <dgm:pt modelId="{5EFC9481-7BBF-4688-89FE-56EB39BFA786}" type="sibTrans" cxnId="{C349CF6B-7556-4597-8CDD-C26B1990B9ED}">
      <dgm:prSet/>
      <dgm:spPr/>
      <dgm:t>
        <a:bodyPr/>
        <a:lstStyle/>
        <a:p>
          <a:endParaRPr lang="cs-CZ"/>
        </a:p>
      </dgm:t>
    </dgm:pt>
    <dgm:pt modelId="{167AC4B7-995C-43E6-9187-0899C5E9196E}">
      <dgm:prSet phldrT="[Text]"/>
      <dgm:spPr/>
      <dgm:t>
        <a:bodyPr/>
        <a:lstStyle/>
        <a:p>
          <a:r>
            <a:rPr lang="cs-CZ" b="1" dirty="0" smtClean="0"/>
            <a:t>B</a:t>
          </a:r>
          <a:r>
            <a:rPr lang="cs-CZ" dirty="0" smtClean="0"/>
            <a:t>ýt důležitý</a:t>
          </a:r>
          <a:endParaRPr lang="cs-CZ" dirty="0"/>
        </a:p>
      </dgm:t>
    </dgm:pt>
    <dgm:pt modelId="{DE1172A2-01BD-40BD-A25A-60519A3614B0}" type="parTrans" cxnId="{81F704B4-13F0-42E8-9F81-4C745524B03C}">
      <dgm:prSet/>
      <dgm:spPr/>
      <dgm:t>
        <a:bodyPr/>
        <a:lstStyle/>
        <a:p>
          <a:endParaRPr lang="cs-CZ"/>
        </a:p>
      </dgm:t>
    </dgm:pt>
    <dgm:pt modelId="{EB3172D8-2D73-4F63-99ED-21A48F2D0D9F}" type="sibTrans" cxnId="{81F704B4-13F0-42E8-9F81-4C745524B03C}">
      <dgm:prSet/>
      <dgm:spPr/>
      <dgm:t>
        <a:bodyPr/>
        <a:lstStyle/>
        <a:p>
          <a:endParaRPr lang="cs-CZ"/>
        </a:p>
      </dgm:t>
    </dgm:pt>
    <dgm:pt modelId="{30256341-B5E8-48EB-A70F-A5378F2099B8}">
      <dgm:prSet phldrT="[Text]"/>
      <dgm:spPr/>
      <dgm:t>
        <a:bodyPr/>
        <a:lstStyle/>
        <a:p>
          <a:r>
            <a:rPr lang="cs-CZ" dirty="0" smtClean="0"/>
            <a:t>odvaha </a:t>
          </a:r>
          <a:r>
            <a:rPr lang="cs-CZ" b="1" dirty="0" smtClean="0"/>
            <a:t>B</a:t>
          </a:r>
          <a:r>
            <a:rPr lang="cs-CZ" dirty="0" smtClean="0"/>
            <a:t>ýt nedokonalý</a:t>
          </a:r>
          <a:endParaRPr lang="cs-CZ" dirty="0"/>
        </a:p>
      </dgm:t>
    </dgm:pt>
    <dgm:pt modelId="{E57183A7-C0A2-4A51-85C2-AEB6D595FE9C}" type="parTrans" cxnId="{D3468B62-081D-41DC-82C6-B414EB67FD77}">
      <dgm:prSet/>
      <dgm:spPr/>
      <dgm:t>
        <a:bodyPr/>
        <a:lstStyle/>
        <a:p>
          <a:endParaRPr lang="cs-CZ"/>
        </a:p>
      </dgm:t>
    </dgm:pt>
    <dgm:pt modelId="{A13B020D-B3A1-4F19-9076-16892F835ED5}" type="sibTrans" cxnId="{D3468B62-081D-41DC-82C6-B414EB67FD77}">
      <dgm:prSet/>
      <dgm:spPr/>
      <dgm:t>
        <a:bodyPr/>
        <a:lstStyle/>
        <a:p>
          <a:endParaRPr lang="cs-CZ"/>
        </a:p>
      </dgm:t>
    </dgm:pt>
    <dgm:pt modelId="{E4D003D1-96EE-42DC-A2EA-C53FC0FA5F75}" type="pres">
      <dgm:prSet presAssocID="{52016662-276E-49B4-9B3E-EF6C5203639A}" presName="compositeShape" presStyleCnt="0">
        <dgm:presLayoutVars>
          <dgm:dir/>
          <dgm:resizeHandles/>
        </dgm:presLayoutVars>
      </dgm:prSet>
      <dgm:spPr/>
    </dgm:pt>
    <dgm:pt modelId="{07D74F3F-39F3-47CF-9A29-7DCAA164DD87}" type="pres">
      <dgm:prSet presAssocID="{52016662-276E-49B4-9B3E-EF6C5203639A}" presName="pyramid" presStyleLbl="node1" presStyleIdx="0" presStyleCnt="1" custLinFactNeighborX="22265"/>
      <dgm:spPr/>
    </dgm:pt>
    <dgm:pt modelId="{E299971D-6B45-47DF-8086-EBB37B60AC72}" type="pres">
      <dgm:prSet presAssocID="{52016662-276E-49B4-9B3E-EF6C5203639A}" presName="theList" presStyleCnt="0"/>
      <dgm:spPr/>
    </dgm:pt>
    <dgm:pt modelId="{20B09E0F-ADC3-4E3D-8CAE-9D85B79A5A33}" type="pres">
      <dgm:prSet presAssocID="{EC3B5361-A96C-4C9A-BE7D-D838A91CD5A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416850-6D18-42DE-AB5A-C8D1C94852CA}" type="pres">
      <dgm:prSet presAssocID="{EC3B5361-A96C-4C9A-BE7D-D838A91CD5A7}" presName="aSpace" presStyleCnt="0"/>
      <dgm:spPr/>
    </dgm:pt>
    <dgm:pt modelId="{CF2D189A-1E21-4894-8782-E5BACADC12A3}" type="pres">
      <dgm:prSet presAssocID="{EC9D86D3-B9B1-439F-B59A-1BB1CB6B5BA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AEA97A-F13D-454E-BA21-FABE4992B60E}" type="pres">
      <dgm:prSet presAssocID="{EC9D86D3-B9B1-439F-B59A-1BB1CB6B5BA8}" presName="aSpace" presStyleCnt="0"/>
      <dgm:spPr/>
    </dgm:pt>
    <dgm:pt modelId="{CCAA74F2-F19F-45DD-A9F7-18606A041C8C}" type="pres">
      <dgm:prSet presAssocID="{167AC4B7-995C-43E6-9187-0899C5E9196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6D44A1-12E3-48B4-83BB-7F58EC94E1E8}" type="pres">
      <dgm:prSet presAssocID="{167AC4B7-995C-43E6-9187-0899C5E9196E}" presName="aSpace" presStyleCnt="0"/>
      <dgm:spPr/>
    </dgm:pt>
    <dgm:pt modelId="{7CAD2123-4D31-4C11-A734-87CD9BD8BDAC}" type="pres">
      <dgm:prSet presAssocID="{30256341-B5E8-48EB-A70F-A5378F2099B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FE846B-A161-4F6F-A3D9-41D95113EC87}" type="pres">
      <dgm:prSet presAssocID="{30256341-B5E8-48EB-A70F-A5378F2099B8}" presName="aSpace" presStyleCnt="0"/>
      <dgm:spPr/>
    </dgm:pt>
  </dgm:ptLst>
  <dgm:cxnLst>
    <dgm:cxn modelId="{DD2EAD2F-BA75-4904-B167-D703AD95DD49}" srcId="{52016662-276E-49B4-9B3E-EF6C5203639A}" destId="{EC3B5361-A96C-4C9A-BE7D-D838A91CD5A7}" srcOrd="0" destOrd="0" parTransId="{6B13ADF2-0B5F-4EB5-A177-C7C6FA2598BC}" sibTransId="{9E6BCD4D-08EA-42E6-8111-6D68D8DB5160}"/>
    <dgm:cxn modelId="{789F0DCC-64F7-48E9-80F8-C85D003B95E0}" type="presOf" srcId="{52016662-276E-49B4-9B3E-EF6C5203639A}" destId="{E4D003D1-96EE-42DC-A2EA-C53FC0FA5F75}" srcOrd="0" destOrd="0" presId="urn:microsoft.com/office/officeart/2005/8/layout/pyramid2"/>
    <dgm:cxn modelId="{C349CF6B-7556-4597-8CDD-C26B1990B9ED}" srcId="{52016662-276E-49B4-9B3E-EF6C5203639A}" destId="{EC9D86D3-B9B1-439F-B59A-1BB1CB6B5BA8}" srcOrd="1" destOrd="0" parTransId="{E8F5D0F5-A43B-4DA2-B2D9-B6B3780B5CCE}" sibTransId="{5EFC9481-7BBF-4688-89FE-56EB39BFA786}"/>
    <dgm:cxn modelId="{9F304137-E846-47AE-909F-B50BE7C37932}" type="presOf" srcId="{EC9D86D3-B9B1-439F-B59A-1BB1CB6B5BA8}" destId="{CF2D189A-1E21-4894-8782-E5BACADC12A3}" srcOrd="0" destOrd="0" presId="urn:microsoft.com/office/officeart/2005/8/layout/pyramid2"/>
    <dgm:cxn modelId="{57126384-2F8A-42CA-9CA8-4D9F075E4A1C}" type="presOf" srcId="{30256341-B5E8-48EB-A70F-A5378F2099B8}" destId="{7CAD2123-4D31-4C11-A734-87CD9BD8BDAC}" srcOrd="0" destOrd="0" presId="urn:microsoft.com/office/officeart/2005/8/layout/pyramid2"/>
    <dgm:cxn modelId="{036FA5AA-F43E-4FE4-9348-1870783BDB2B}" type="presOf" srcId="{EC3B5361-A96C-4C9A-BE7D-D838A91CD5A7}" destId="{20B09E0F-ADC3-4E3D-8CAE-9D85B79A5A33}" srcOrd="0" destOrd="0" presId="urn:microsoft.com/office/officeart/2005/8/layout/pyramid2"/>
    <dgm:cxn modelId="{8AF47597-CA81-497E-B762-EC33EBA5D902}" type="presOf" srcId="{167AC4B7-995C-43E6-9187-0899C5E9196E}" destId="{CCAA74F2-F19F-45DD-A9F7-18606A041C8C}" srcOrd="0" destOrd="0" presId="urn:microsoft.com/office/officeart/2005/8/layout/pyramid2"/>
    <dgm:cxn modelId="{81F704B4-13F0-42E8-9F81-4C745524B03C}" srcId="{52016662-276E-49B4-9B3E-EF6C5203639A}" destId="{167AC4B7-995C-43E6-9187-0899C5E9196E}" srcOrd="2" destOrd="0" parTransId="{DE1172A2-01BD-40BD-A25A-60519A3614B0}" sibTransId="{EB3172D8-2D73-4F63-99ED-21A48F2D0D9F}"/>
    <dgm:cxn modelId="{D3468B62-081D-41DC-82C6-B414EB67FD77}" srcId="{52016662-276E-49B4-9B3E-EF6C5203639A}" destId="{30256341-B5E8-48EB-A70F-A5378F2099B8}" srcOrd="3" destOrd="0" parTransId="{E57183A7-C0A2-4A51-85C2-AEB6D595FE9C}" sibTransId="{A13B020D-B3A1-4F19-9076-16892F835ED5}"/>
    <dgm:cxn modelId="{54307DD2-BF9B-4904-BCFE-8E7952DBD08A}" type="presParOf" srcId="{E4D003D1-96EE-42DC-A2EA-C53FC0FA5F75}" destId="{07D74F3F-39F3-47CF-9A29-7DCAA164DD87}" srcOrd="0" destOrd="0" presId="urn:microsoft.com/office/officeart/2005/8/layout/pyramid2"/>
    <dgm:cxn modelId="{C24C0F7F-4BEA-4212-ADDB-18A7EEBD9FAE}" type="presParOf" srcId="{E4D003D1-96EE-42DC-A2EA-C53FC0FA5F75}" destId="{E299971D-6B45-47DF-8086-EBB37B60AC72}" srcOrd="1" destOrd="0" presId="urn:microsoft.com/office/officeart/2005/8/layout/pyramid2"/>
    <dgm:cxn modelId="{38820331-87C3-4828-9CA8-208F5CB40414}" type="presParOf" srcId="{E299971D-6B45-47DF-8086-EBB37B60AC72}" destId="{20B09E0F-ADC3-4E3D-8CAE-9D85B79A5A33}" srcOrd="0" destOrd="0" presId="urn:microsoft.com/office/officeart/2005/8/layout/pyramid2"/>
    <dgm:cxn modelId="{AFD4DD29-0F2D-4F3D-B4D7-C3D16C59ED35}" type="presParOf" srcId="{E299971D-6B45-47DF-8086-EBB37B60AC72}" destId="{F1416850-6D18-42DE-AB5A-C8D1C94852CA}" srcOrd="1" destOrd="0" presId="urn:microsoft.com/office/officeart/2005/8/layout/pyramid2"/>
    <dgm:cxn modelId="{401E61CF-E721-461C-B857-7F68BD6BDAE1}" type="presParOf" srcId="{E299971D-6B45-47DF-8086-EBB37B60AC72}" destId="{CF2D189A-1E21-4894-8782-E5BACADC12A3}" srcOrd="2" destOrd="0" presId="urn:microsoft.com/office/officeart/2005/8/layout/pyramid2"/>
    <dgm:cxn modelId="{5C12F890-72B3-4D19-A12C-45044B00C2CB}" type="presParOf" srcId="{E299971D-6B45-47DF-8086-EBB37B60AC72}" destId="{E1AEA97A-F13D-454E-BA21-FABE4992B60E}" srcOrd="3" destOrd="0" presId="urn:microsoft.com/office/officeart/2005/8/layout/pyramid2"/>
    <dgm:cxn modelId="{6AE1676B-A056-4DD2-926F-F3C0AFCDCE4F}" type="presParOf" srcId="{E299971D-6B45-47DF-8086-EBB37B60AC72}" destId="{CCAA74F2-F19F-45DD-A9F7-18606A041C8C}" srcOrd="4" destOrd="0" presId="urn:microsoft.com/office/officeart/2005/8/layout/pyramid2"/>
    <dgm:cxn modelId="{417A0CF7-11F2-4FE8-B6AB-000760E9BDF6}" type="presParOf" srcId="{E299971D-6B45-47DF-8086-EBB37B60AC72}" destId="{846D44A1-12E3-48B4-83BB-7F58EC94E1E8}" srcOrd="5" destOrd="0" presId="urn:microsoft.com/office/officeart/2005/8/layout/pyramid2"/>
    <dgm:cxn modelId="{2C67BE44-5726-4F46-B779-75D1B18C812C}" type="presParOf" srcId="{E299971D-6B45-47DF-8086-EBB37B60AC72}" destId="{7CAD2123-4D31-4C11-A734-87CD9BD8BDAC}" srcOrd="6" destOrd="0" presId="urn:microsoft.com/office/officeart/2005/8/layout/pyramid2"/>
    <dgm:cxn modelId="{BF92E505-5958-4295-8991-07FC86DBCC27}" type="presParOf" srcId="{E299971D-6B45-47DF-8086-EBB37B60AC72}" destId="{67FE846B-A161-4F6F-A3D9-41D95113EC8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FA1B0-8E78-45B1-9A58-FACD4CC801E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3939EE-C12D-43DE-9C6A-34516C200FA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2800" dirty="0" smtClean="0"/>
            <a:t>Pocit</a:t>
          </a:r>
          <a:endParaRPr lang="cs-CZ" sz="2800" dirty="0"/>
        </a:p>
      </dgm:t>
    </dgm:pt>
    <dgm:pt modelId="{50625EF3-90E4-480D-92B2-30F52249637E}" type="parTrans" cxnId="{15F4862B-71A8-46B9-87CD-5A753A2117CA}">
      <dgm:prSet/>
      <dgm:spPr/>
      <dgm:t>
        <a:bodyPr/>
        <a:lstStyle/>
        <a:p>
          <a:endParaRPr lang="cs-CZ"/>
        </a:p>
      </dgm:t>
    </dgm:pt>
    <dgm:pt modelId="{6743477F-CDEC-48B4-9F1C-33C7AAC707EF}" type="sibTrans" cxnId="{15F4862B-71A8-46B9-87CD-5A753A2117CA}">
      <dgm:prSet/>
      <dgm:spPr/>
      <dgm:t>
        <a:bodyPr/>
        <a:lstStyle/>
        <a:p>
          <a:endParaRPr lang="cs-CZ"/>
        </a:p>
      </dgm:t>
    </dgm:pt>
    <dgm:pt modelId="{CDCA20ED-570C-42E2-BE40-4B6D7D1831D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400" b="1" dirty="0" smtClean="0">
              <a:solidFill>
                <a:srgbClr val="002060"/>
              </a:solidFill>
            </a:rPr>
            <a:t>MÍRNÁ INTENZITA</a:t>
          </a:r>
        </a:p>
        <a:p>
          <a:r>
            <a:rPr lang="cs-CZ" sz="1400" dirty="0" smtClean="0">
              <a:solidFill>
                <a:srgbClr val="002060"/>
              </a:solidFill>
            </a:rPr>
            <a:t>údiv, překvapení, napětí, podráždění, nervozita, netrpělivost</a:t>
          </a:r>
          <a:endParaRPr lang="cs-CZ" sz="1400" dirty="0">
            <a:solidFill>
              <a:srgbClr val="002060"/>
            </a:solidFill>
          </a:endParaRPr>
        </a:p>
      </dgm:t>
    </dgm:pt>
    <dgm:pt modelId="{47A2ABE2-79CB-476B-9E24-8C91D73E3600}" type="parTrans" cxnId="{5C16EA43-2EEF-42B9-9E97-54F7D94BE3FF}">
      <dgm:prSet/>
      <dgm:spPr/>
      <dgm:t>
        <a:bodyPr/>
        <a:lstStyle/>
        <a:p>
          <a:endParaRPr lang="cs-CZ"/>
        </a:p>
      </dgm:t>
    </dgm:pt>
    <dgm:pt modelId="{7969A606-A40D-4722-9436-026F4ACBE7CF}" type="sibTrans" cxnId="{5C16EA43-2EEF-42B9-9E97-54F7D94BE3FF}">
      <dgm:prSet/>
      <dgm:spPr/>
      <dgm:t>
        <a:bodyPr/>
        <a:lstStyle/>
        <a:p>
          <a:endParaRPr lang="cs-CZ"/>
        </a:p>
      </dgm:t>
    </dgm:pt>
    <dgm:pt modelId="{891FE87E-3221-4037-9058-B6FFB200578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400" b="1" dirty="0" smtClean="0">
              <a:solidFill>
                <a:srgbClr val="002060"/>
              </a:solidFill>
            </a:rPr>
            <a:t>STŘEDNÍ INTENZITA</a:t>
          </a:r>
        </a:p>
        <a:p>
          <a:r>
            <a:rPr lang="cs-CZ" sz="1400" dirty="0" smtClean="0">
              <a:solidFill>
                <a:srgbClr val="002060"/>
              </a:solidFill>
            </a:rPr>
            <a:t>naštvání, rozčílení, vztek, strach ze ztráty kontroly</a:t>
          </a:r>
          <a:endParaRPr lang="cs-CZ" sz="1400" dirty="0">
            <a:solidFill>
              <a:srgbClr val="002060"/>
            </a:solidFill>
          </a:endParaRPr>
        </a:p>
      </dgm:t>
    </dgm:pt>
    <dgm:pt modelId="{04AF90C4-36E3-42AF-8287-49B1E9ECF106}" type="parTrans" cxnId="{65965F96-F56D-4DEE-A452-8B2501FF2068}">
      <dgm:prSet/>
      <dgm:spPr/>
      <dgm:t>
        <a:bodyPr/>
        <a:lstStyle/>
        <a:p>
          <a:endParaRPr lang="cs-CZ"/>
        </a:p>
      </dgm:t>
    </dgm:pt>
    <dgm:pt modelId="{48A53F4A-E2FC-41D5-9254-70EBB6676AD0}" type="sibTrans" cxnId="{65965F96-F56D-4DEE-A452-8B2501FF2068}">
      <dgm:prSet/>
      <dgm:spPr/>
      <dgm:t>
        <a:bodyPr/>
        <a:lstStyle/>
        <a:p>
          <a:endParaRPr lang="cs-CZ"/>
        </a:p>
      </dgm:t>
    </dgm:pt>
    <dgm:pt modelId="{B5933837-AE80-4044-B879-121867A6B1F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2800" dirty="0" smtClean="0"/>
            <a:t>Tendence</a:t>
          </a:r>
          <a:endParaRPr lang="cs-CZ" sz="2800" dirty="0"/>
        </a:p>
      </dgm:t>
    </dgm:pt>
    <dgm:pt modelId="{D8542564-331D-4723-AA6C-96AB336D5362}" type="parTrans" cxnId="{E51CAA3D-C0FE-4C70-8A43-FF871F8BCFF2}">
      <dgm:prSet/>
      <dgm:spPr/>
      <dgm:t>
        <a:bodyPr/>
        <a:lstStyle/>
        <a:p>
          <a:endParaRPr lang="cs-CZ"/>
        </a:p>
      </dgm:t>
    </dgm:pt>
    <dgm:pt modelId="{F9F45C83-02A8-47B2-A921-D54854DDA38A}" type="sibTrans" cxnId="{E51CAA3D-C0FE-4C70-8A43-FF871F8BCFF2}">
      <dgm:prSet/>
      <dgm:spPr/>
      <dgm:t>
        <a:bodyPr/>
        <a:lstStyle/>
        <a:p>
          <a:endParaRPr lang="cs-CZ"/>
        </a:p>
      </dgm:t>
    </dgm:pt>
    <dgm:pt modelId="{5DE0C200-DD1D-4F5D-AD50-B65492F8BBC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400" b="1" dirty="0" smtClean="0">
              <a:solidFill>
                <a:srgbClr val="002060"/>
              </a:solidFill>
            </a:rPr>
            <a:t>ZASTAVIT</a:t>
          </a:r>
        </a:p>
        <a:p>
          <a:r>
            <a:rPr lang="cs-CZ" sz="1400" b="0" dirty="0" smtClean="0">
              <a:solidFill>
                <a:srgbClr val="002060"/>
              </a:solidFill>
            </a:rPr>
            <a:t>napomínat, opakovat, připomínat, pomáhat,..</a:t>
          </a:r>
          <a:endParaRPr lang="cs-CZ" sz="1400" b="0" dirty="0">
            <a:solidFill>
              <a:srgbClr val="002060"/>
            </a:solidFill>
          </a:endParaRPr>
        </a:p>
      </dgm:t>
    </dgm:pt>
    <dgm:pt modelId="{55C83C5E-F63D-41DC-9900-597972807C66}" type="parTrans" cxnId="{840B3666-AEBB-4E8B-BC20-C926E0067EFE}">
      <dgm:prSet/>
      <dgm:spPr/>
      <dgm:t>
        <a:bodyPr/>
        <a:lstStyle/>
        <a:p>
          <a:endParaRPr lang="cs-CZ"/>
        </a:p>
      </dgm:t>
    </dgm:pt>
    <dgm:pt modelId="{F3010F94-EC1B-470B-97CE-4E3189FC906C}" type="sibTrans" cxnId="{840B3666-AEBB-4E8B-BC20-C926E0067EFE}">
      <dgm:prSet/>
      <dgm:spPr/>
      <dgm:t>
        <a:bodyPr/>
        <a:lstStyle/>
        <a:p>
          <a:endParaRPr lang="cs-CZ"/>
        </a:p>
      </dgm:t>
    </dgm:pt>
    <dgm:pt modelId="{8CC7E8F2-BA80-47CE-A53E-695EF94171D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400" b="1" dirty="0" smtClean="0">
              <a:solidFill>
                <a:srgbClr val="002060"/>
              </a:solidFill>
            </a:rPr>
            <a:t>DOSÁHNOUT SVÉHO</a:t>
          </a:r>
        </a:p>
        <a:p>
          <a:r>
            <a:rPr lang="cs-CZ" sz="1400" dirty="0" smtClean="0">
              <a:solidFill>
                <a:srgbClr val="002060"/>
              </a:solidFill>
            </a:rPr>
            <a:t>nutit, přesvědčovat, vysvětlovat,, manipulovat</a:t>
          </a:r>
          <a:r>
            <a:rPr lang="cs-CZ" sz="1100" dirty="0" smtClean="0">
              <a:solidFill>
                <a:srgbClr val="002060"/>
              </a:solidFill>
            </a:rPr>
            <a:t>, …</a:t>
          </a:r>
          <a:endParaRPr lang="cs-CZ" sz="1100" dirty="0">
            <a:solidFill>
              <a:srgbClr val="002060"/>
            </a:solidFill>
          </a:endParaRPr>
        </a:p>
      </dgm:t>
    </dgm:pt>
    <dgm:pt modelId="{C41DC873-9E7C-4427-BA2E-3EA876E4A68A}" type="parTrans" cxnId="{4EE332B7-A6F7-46B6-89C0-2D079203D86D}">
      <dgm:prSet/>
      <dgm:spPr/>
      <dgm:t>
        <a:bodyPr/>
        <a:lstStyle/>
        <a:p>
          <a:endParaRPr lang="cs-CZ"/>
        </a:p>
      </dgm:t>
    </dgm:pt>
    <dgm:pt modelId="{C56F4CB9-603F-4402-AAE9-919F9C7C37F1}" type="sibTrans" cxnId="{4EE332B7-A6F7-46B6-89C0-2D079203D86D}">
      <dgm:prSet/>
      <dgm:spPr/>
      <dgm:t>
        <a:bodyPr/>
        <a:lstStyle/>
        <a:p>
          <a:endParaRPr lang="cs-CZ"/>
        </a:p>
      </dgm:t>
    </dgm:pt>
    <dgm:pt modelId="{F1AB274C-D6BA-4A0E-9BD8-526C8FBF889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2800" dirty="0" smtClean="0"/>
            <a:t>Reakce dítěte</a:t>
          </a:r>
          <a:endParaRPr lang="cs-CZ" sz="2800" dirty="0"/>
        </a:p>
      </dgm:t>
    </dgm:pt>
    <dgm:pt modelId="{E712734D-1218-4411-9EE2-75992C4FC523}" type="parTrans" cxnId="{8F7EF56A-EC71-492C-9C10-156DBCEFC93F}">
      <dgm:prSet/>
      <dgm:spPr/>
      <dgm:t>
        <a:bodyPr/>
        <a:lstStyle/>
        <a:p>
          <a:endParaRPr lang="cs-CZ"/>
        </a:p>
      </dgm:t>
    </dgm:pt>
    <dgm:pt modelId="{3338F474-5824-4EC5-9959-F1AFC4E735DE}" type="sibTrans" cxnId="{8F7EF56A-EC71-492C-9C10-156DBCEFC93F}">
      <dgm:prSet/>
      <dgm:spPr/>
      <dgm:t>
        <a:bodyPr/>
        <a:lstStyle/>
        <a:p>
          <a:endParaRPr lang="cs-CZ"/>
        </a:p>
      </dgm:t>
    </dgm:pt>
    <dgm:pt modelId="{977691DC-3D2F-4E6D-9118-648E8F68471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400" b="1" dirty="0" smtClean="0">
              <a:solidFill>
                <a:srgbClr val="002060"/>
              </a:solidFill>
            </a:rPr>
            <a:t>NA CHVÍLI PŘESTANE, POSLÉZE POKRAČUJE</a:t>
          </a:r>
          <a:endParaRPr lang="cs-CZ" sz="1400" b="1" dirty="0">
            <a:solidFill>
              <a:srgbClr val="002060"/>
            </a:solidFill>
          </a:endParaRPr>
        </a:p>
      </dgm:t>
    </dgm:pt>
    <dgm:pt modelId="{33E1605F-9D48-4B7A-8B9C-E0C498F923AD}" type="parTrans" cxnId="{BA6802EC-B3A2-46D3-95BE-39C9C8E67258}">
      <dgm:prSet/>
      <dgm:spPr/>
      <dgm:t>
        <a:bodyPr/>
        <a:lstStyle/>
        <a:p>
          <a:endParaRPr lang="cs-CZ"/>
        </a:p>
      </dgm:t>
    </dgm:pt>
    <dgm:pt modelId="{5DE86B71-6172-4FE6-9CEE-3218583A96FD}" type="sibTrans" cxnId="{BA6802EC-B3A2-46D3-95BE-39C9C8E67258}">
      <dgm:prSet/>
      <dgm:spPr/>
      <dgm:t>
        <a:bodyPr/>
        <a:lstStyle/>
        <a:p>
          <a:endParaRPr lang="cs-CZ"/>
        </a:p>
      </dgm:t>
    </dgm:pt>
    <dgm:pt modelId="{84DBC7BA-8352-4C9B-BCEE-ADE75DAE2FC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400" b="1" dirty="0" smtClean="0">
              <a:solidFill>
                <a:srgbClr val="002060"/>
              </a:solidFill>
            </a:rPr>
            <a:t>NEPŘESTANE DOKUD NEDOSÁHNE SVÉHO NEBO KAPITULUJ</a:t>
          </a:r>
          <a:r>
            <a:rPr lang="cs-CZ" sz="1100" b="1" dirty="0" smtClean="0">
              <a:solidFill>
                <a:srgbClr val="002060"/>
              </a:solidFill>
            </a:rPr>
            <a:t>E</a:t>
          </a:r>
          <a:endParaRPr lang="cs-CZ" sz="1100" b="1" dirty="0">
            <a:solidFill>
              <a:srgbClr val="002060"/>
            </a:solidFill>
          </a:endParaRPr>
        </a:p>
      </dgm:t>
    </dgm:pt>
    <dgm:pt modelId="{5857F6C8-02EC-43BC-8FDC-27682C0D6D2B}" type="parTrans" cxnId="{E3CBDD83-5EBB-4695-9B56-B0AC5DE17E76}">
      <dgm:prSet/>
      <dgm:spPr/>
      <dgm:t>
        <a:bodyPr/>
        <a:lstStyle/>
        <a:p>
          <a:endParaRPr lang="cs-CZ"/>
        </a:p>
      </dgm:t>
    </dgm:pt>
    <dgm:pt modelId="{40577D55-FCC7-4B14-BD87-D9D6AA52DB93}" type="sibTrans" cxnId="{E3CBDD83-5EBB-4695-9B56-B0AC5DE17E76}">
      <dgm:prSet/>
      <dgm:spPr/>
      <dgm:t>
        <a:bodyPr/>
        <a:lstStyle/>
        <a:p>
          <a:endParaRPr lang="cs-CZ"/>
        </a:p>
      </dgm:t>
    </dgm:pt>
    <dgm:pt modelId="{162C3D38-4D3F-475C-A629-686321ADB08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400" b="1" dirty="0" smtClean="0">
              <a:solidFill>
                <a:srgbClr val="002060"/>
              </a:solidFill>
            </a:rPr>
            <a:t>ZINTENZIVNÍ</a:t>
          </a:r>
          <a:endParaRPr lang="cs-CZ" sz="1400" b="1" dirty="0">
            <a:solidFill>
              <a:srgbClr val="002060"/>
            </a:solidFill>
          </a:endParaRPr>
        </a:p>
      </dgm:t>
    </dgm:pt>
    <dgm:pt modelId="{98CF91BA-F4DF-45B8-950B-D7C5CFE69C3F}" type="parTrans" cxnId="{0C0FD1E9-9253-4FF5-952C-1E5D288D25A9}">
      <dgm:prSet/>
      <dgm:spPr/>
      <dgm:t>
        <a:bodyPr/>
        <a:lstStyle/>
        <a:p>
          <a:endParaRPr lang="cs-CZ"/>
        </a:p>
      </dgm:t>
    </dgm:pt>
    <dgm:pt modelId="{742D4E2F-10D6-4DD4-BAC8-1763B03ABF34}" type="sibTrans" cxnId="{0C0FD1E9-9253-4FF5-952C-1E5D288D25A9}">
      <dgm:prSet/>
      <dgm:spPr/>
      <dgm:t>
        <a:bodyPr/>
        <a:lstStyle/>
        <a:p>
          <a:endParaRPr lang="cs-CZ"/>
        </a:p>
      </dgm:t>
    </dgm:pt>
    <dgm:pt modelId="{2A245354-4E71-4BF7-97B4-86CF5832275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400" b="1" dirty="0" smtClean="0">
              <a:solidFill>
                <a:srgbClr val="002060"/>
              </a:solidFill>
            </a:rPr>
            <a:t>NIC SE NEMĚNÍ</a:t>
          </a:r>
          <a:endParaRPr lang="cs-CZ" sz="1400" b="1" dirty="0">
            <a:solidFill>
              <a:srgbClr val="002060"/>
            </a:solidFill>
          </a:endParaRPr>
        </a:p>
      </dgm:t>
    </dgm:pt>
    <dgm:pt modelId="{6E74C4FF-E412-4906-BDAD-2BA77A13FBA8}" type="parTrans" cxnId="{C3370E5B-2882-4219-A092-6F344FB0C53A}">
      <dgm:prSet/>
      <dgm:spPr/>
      <dgm:t>
        <a:bodyPr/>
        <a:lstStyle/>
        <a:p>
          <a:endParaRPr lang="cs-CZ"/>
        </a:p>
      </dgm:t>
    </dgm:pt>
    <dgm:pt modelId="{134FD1E0-2106-4AA6-AACB-D16A69115A34}" type="sibTrans" cxnId="{C3370E5B-2882-4219-A092-6F344FB0C53A}">
      <dgm:prSet/>
      <dgm:spPr/>
      <dgm:t>
        <a:bodyPr/>
        <a:lstStyle/>
        <a:p>
          <a:endParaRPr lang="cs-CZ"/>
        </a:p>
      </dgm:t>
    </dgm:pt>
    <dgm:pt modelId="{60011D8A-5A15-4ED4-98B5-19507833614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400" b="1" dirty="0" smtClean="0">
              <a:solidFill>
                <a:srgbClr val="002060"/>
              </a:solidFill>
            </a:rPr>
            <a:t>OPLATIT</a:t>
          </a:r>
        </a:p>
        <a:p>
          <a:r>
            <a:rPr lang="cs-CZ" sz="1400" dirty="0" smtClean="0">
              <a:solidFill>
                <a:srgbClr val="002060"/>
              </a:solidFill>
            </a:rPr>
            <a:t>trestat, izolovat, odmítat, vrátit, </a:t>
          </a:r>
          <a:endParaRPr lang="cs-CZ" sz="1400" dirty="0">
            <a:solidFill>
              <a:srgbClr val="002060"/>
            </a:solidFill>
          </a:endParaRPr>
        </a:p>
      </dgm:t>
    </dgm:pt>
    <dgm:pt modelId="{730D4C54-EFA7-4E9F-A531-5EE1C0EC1885}" type="parTrans" cxnId="{56E30330-CB37-46DD-B947-7B7F5CCCA77C}">
      <dgm:prSet/>
      <dgm:spPr/>
      <dgm:t>
        <a:bodyPr/>
        <a:lstStyle/>
        <a:p>
          <a:endParaRPr lang="cs-CZ"/>
        </a:p>
      </dgm:t>
    </dgm:pt>
    <dgm:pt modelId="{F33B9FE6-2472-4C57-9100-702DD1719644}" type="sibTrans" cxnId="{56E30330-CB37-46DD-B947-7B7F5CCCA77C}">
      <dgm:prSet/>
      <dgm:spPr/>
      <dgm:t>
        <a:bodyPr/>
        <a:lstStyle/>
        <a:p>
          <a:endParaRPr lang="cs-CZ"/>
        </a:p>
      </dgm:t>
    </dgm:pt>
    <dgm:pt modelId="{AD2B9C3B-EE28-4F5C-B7EC-A9351F2F72D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400" b="1" dirty="0" smtClean="0">
              <a:solidFill>
                <a:srgbClr val="002060"/>
              </a:solidFill>
            </a:rPr>
            <a:t>VZDÁT TO</a:t>
          </a:r>
        </a:p>
        <a:p>
          <a:r>
            <a:rPr lang="cs-CZ" sz="1400" dirty="0" smtClean="0">
              <a:solidFill>
                <a:srgbClr val="002060"/>
              </a:solidFill>
            </a:rPr>
            <a:t>udělat za dítě, ochránit, </a:t>
          </a:r>
          <a:r>
            <a:rPr lang="cs-CZ" sz="1400" dirty="0" err="1" smtClean="0">
              <a:solidFill>
                <a:srgbClr val="002060"/>
              </a:solidFill>
            </a:rPr>
            <a:t>opečovat</a:t>
          </a:r>
          <a:r>
            <a:rPr lang="cs-CZ" sz="1400" dirty="0" smtClean="0">
              <a:solidFill>
                <a:srgbClr val="002060"/>
              </a:solidFill>
            </a:rPr>
            <a:t>, předat jinému odborníkovi, </a:t>
          </a:r>
          <a:r>
            <a:rPr lang="cs-CZ" sz="1100" dirty="0" smtClean="0">
              <a:solidFill>
                <a:srgbClr val="002060"/>
              </a:solidFill>
            </a:rPr>
            <a:t>…</a:t>
          </a:r>
          <a:endParaRPr lang="cs-CZ" sz="1100" dirty="0">
            <a:solidFill>
              <a:srgbClr val="002060"/>
            </a:solidFill>
          </a:endParaRPr>
        </a:p>
      </dgm:t>
    </dgm:pt>
    <dgm:pt modelId="{880D4161-96CD-47CD-A0EC-5BA5C2643D07}" type="parTrans" cxnId="{9A770E59-C0DD-4201-87FC-B97038060A0B}">
      <dgm:prSet/>
      <dgm:spPr/>
      <dgm:t>
        <a:bodyPr/>
        <a:lstStyle/>
        <a:p>
          <a:endParaRPr lang="cs-CZ"/>
        </a:p>
      </dgm:t>
    </dgm:pt>
    <dgm:pt modelId="{F307746B-DFB1-46AB-9511-87D5EF976A22}" type="sibTrans" cxnId="{9A770E59-C0DD-4201-87FC-B97038060A0B}">
      <dgm:prSet/>
      <dgm:spPr/>
      <dgm:t>
        <a:bodyPr/>
        <a:lstStyle/>
        <a:p>
          <a:endParaRPr lang="cs-CZ"/>
        </a:p>
      </dgm:t>
    </dgm:pt>
    <dgm:pt modelId="{DEDAA45F-DC6D-455D-8446-DBD46BF1A8A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400" b="1" dirty="0" smtClean="0">
              <a:solidFill>
                <a:srgbClr val="002060"/>
              </a:solidFill>
            </a:rPr>
            <a:t>„MÁME TO V HLAVĚ“</a:t>
          </a:r>
        </a:p>
        <a:p>
          <a:r>
            <a:rPr lang="cs-CZ" sz="1400" dirty="0" smtClean="0">
              <a:solidFill>
                <a:srgbClr val="002060"/>
              </a:solidFill>
            </a:rPr>
            <a:t>starost, bezmoc, beznaděj, pocit profesního selhání</a:t>
          </a:r>
          <a:endParaRPr lang="cs-CZ" sz="1400" dirty="0">
            <a:solidFill>
              <a:srgbClr val="002060"/>
            </a:solidFill>
          </a:endParaRPr>
        </a:p>
      </dgm:t>
    </dgm:pt>
    <dgm:pt modelId="{2E429B1E-7A26-4D9D-95B4-13ECC5867C16}" type="parTrans" cxnId="{22E9891B-0FF0-4F1E-8CE1-61A25650634A}">
      <dgm:prSet/>
      <dgm:spPr/>
      <dgm:t>
        <a:bodyPr/>
        <a:lstStyle/>
        <a:p>
          <a:endParaRPr lang="cs-CZ"/>
        </a:p>
      </dgm:t>
    </dgm:pt>
    <dgm:pt modelId="{7311F940-3002-4FFF-9734-E31EB3FFBA7C}" type="sibTrans" cxnId="{22E9891B-0FF0-4F1E-8CE1-61A25650634A}">
      <dgm:prSet/>
      <dgm:spPr/>
      <dgm:t>
        <a:bodyPr/>
        <a:lstStyle/>
        <a:p>
          <a:endParaRPr lang="cs-CZ"/>
        </a:p>
      </dgm:t>
    </dgm:pt>
    <dgm:pt modelId="{1293B85F-E152-44B5-BF15-F9BA4BD2501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400" b="1" dirty="0" smtClean="0">
              <a:solidFill>
                <a:srgbClr val="002060"/>
              </a:solidFill>
            </a:rPr>
            <a:t>VYSOKÁ</a:t>
          </a:r>
          <a:r>
            <a:rPr lang="cs-CZ" sz="1400" dirty="0" smtClean="0"/>
            <a:t> </a:t>
          </a:r>
          <a:r>
            <a:rPr lang="cs-CZ" sz="1400" b="1" dirty="0" smtClean="0">
              <a:solidFill>
                <a:srgbClr val="002060"/>
              </a:solidFill>
            </a:rPr>
            <a:t>INTENZITA</a:t>
          </a:r>
        </a:p>
        <a:p>
          <a:r>
            <a:rPr lang="cs-CZ" sz="1400" b="0" dirty="0" smtClean="0">
              <a:solidFill>
                <a:srgbClr val="002060"/>
              </a:solidFill>
            </a:rPr>
            <a:t>ponížení, zranění, zklamání, ohrožení, nenávist</a:t>
          </a:r>
          <a:endParaRPr lang="cs-CZ" sz="1400" b="0" dirty="0">
            <a:solidFill>
              <a:srgbClr val="002060"/>
            </a:solidFill>
          </a:endParaRPr>
        </a:p>
      </dgm:t>
    </dgm:pt>
    <dgm:pt modelId="{2738DB19-C026-405E-9A5A-C5D2E8EEDD31}" type="parTrans" cxnId="{B4ECE97A-80C0-468E-AAF2-95ACCED34AEA}">
      <dgm:prSet/>
      <dgm:spPr/>
      <dgm:t>
        <a:bodyPr/>
        <a:lstStyle/>
        <a:p>
          <a:endParaRPr lang="cs-CZ"/>
        </a:p>
      </dgm:t>
    </dgm:pt>
    <dgm:pt modelId="{47042791-DCFA-4F74-8BC9-9E7B84A49F86}" type="sibTrans" cxnId="{B4ECE97A-80C0-468E-AAF2-95ACCED34AEA}">
      <dgm:prSet/>
      <dgm:spPr/>
      <dgm:t>
        <a:bodyPr/>
        <a:lstStyle/>
        <a:p>
          <a:endParaRPr lang="cs-CZ"/>
        </a:p>
      </dgm:t>
    </dgm:pt>
    <dgm:pt modelId="{2757A13C-AF13-407C-BF78-DE5206848FBD}" type="pres">
      <dgm:prSet presAssocID="{E1CFA1B0-8E78-45B1-9A58-FACD4CC801E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F48795-9CCB-4571-88C0-9B477B8FE027}" type="pres">
      <dgm:prSet presAssocID="{123939EE-C12D-43DE-9C6A-34516C200FA0}" presName="compNode" presStyleCnt="0"/>
      <dgm:spPr/>
    </dgm:pt>
    <dgm:pt modelId="{2124CA82-3955-48CF-8ECA-68AF7792E729}" type="pres">
      <dgm:prSet presAssocID="{123939EE-C12D-43DE-9C6A-34516C200FA0}" presName="aNode" presStyleLbl="bgShp" presStyleIdx="0" presStyleCnt="3" custLinFactNeighborX="-687" custLinFactNeighborY="3316"/>
      <dgm:spPr/>
      <dgm:t>
        <a:bodyPr/>
        <a:lstStyle/>
        <a:p>
          <a:endParaRPr lang="cs-CZ"/>
        </a:p>
      </dgm:t>
    </dgm:pt>
    <dgm:pt modelId="{DC4301E5-8A6E-4DF4-9F71-E229DBAC3369}" type="pres">
      <dgm:prSet presAssocID="{123939EE-C12D-43DE-9C6A-34516C200FA0}" presName="textNode" presStyleLbl="bgShp" presStyleIdx="0" presStyleCnt="3"/>
      <dgm:spPr/>
      <dgm:t>
        <a:bodyPr/>
        <a:lstStyle/>
        <a:p>
          <a:endParaRPr lang="cs-CZ"/>
        </a:p>
      </dgm:t>
    </dgm:pt>
    <dgm:pt modelId="{E5A6B5ED-829E-4AD5-89AA-D3B0A46BFA32}" type="pres">
      <dgm:prSet presAssocID="{123939EE-C12D-43DE-9C6A-34516C200FA0}" presName="compChildNode" presStyleCnt="0"/>
      <dgm:spPr/>
    </dgm:pt>
    <dgm:pt modelId="{56CC87D0-B1A3-47F5-9DF7-E90D212DE077}" type="pres">
      <dgm:prSet presAssocID="{123939EE-C12D-43DE-9C6A-34516C200FA0}" presName="theInnerList" presStyleCnt="0"/>
      <dgm:spPr/>
    </dgm:pt>
    <dgm:pt modelId="{82CCD6AD-7A2C-4AFC-9841-366A338BDCA4}" type="pres">
      <dgm:prSet presAssocID="{CDCA20ED-570C-42E2-BE40-4B6D7D1831D2}" presName="childNode" presStyleLbl="node1" presStyleIdx="0" presStyleCnt="12" custScaleY="234583" custLinFactY="-100000" custLinFactNeighborX="803" custLinFactNeighborY="-1173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2314DC-29FB-4F93-9F3A-352F74292E47}" type="pres">
      <dgm:prSet presAssocID="{CDCA20ED-570C-42E2-BE40-4B6D7D1831D2}" presName="aSpace2" presStyleCnt="0"/>
      <dgm:spPr/>
    </dgm:pt>
    <dgm:pt modelId="{F2EE57A9-D62D-407C-B6BD-74F9153A4B60}" type="pres">
      <dgm:prSet presAssocID="{891FE87E-3221-4037-9058-B6FFB2005781}" presName="childNode" presStyleLbl="node1" presStyleIdx="1" presStyleCnt="12" custScaleY="177130" custLinFactY="-84971" custLinFactNeighborX="803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38C648-7877-4B7C-BD52-9194BAC28F63}" type="pres">
      <dgm:prSet presAssocID="{891FE87E-3221-4037-9058-B6FFB2005781}" presName="aSpace2" presStyleCnt="0"/>
      <dgm:spPr/>
    </dgm:pt>
    <dgm:pt modelId="{ECBC6DF8-5C28-4619-B5E8-E46EF1947CCD}" type="pres">
      <dgm:prSet presAssocID="{1293B85F-E152-44B5-BF15-F9BA4BD25018}" presName="childNode" presStyleLbl="node1" presStyleIdx="2" presStyleCnt="12" custScaleY="200667" custLinFactY="-35076" custLinFactNeighborX="803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62B722-8675-4464-9946-6D4BF46BC621}" type="pres">
      <dgm:prSet presAssocID="{1293B85F-E152-44B5-BF15-F9BA4BD25018}" presName="aSpace2" presStyleCnt="0"/>
      <dgm:spPr/>
    </dgm:pt>
    <dgm:pt modelId="{C7C9424C-DD4D-4B23-B395-F11E87704AAC}" type="pres">
      <dgm:prSet presAssocID="{DEDAA45F-DC6D-455D-8446-DBD46BF1A8A8}" presName="childNode" presStyleLbl="node1" presStyleIdx="3" presStyleCnt="12" custScaleY="244235" custLinFactNeighborX="933" custLinFactNeighborY="756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171F31-80CF-43C6-80B9-97F6A2BBC0A1}" type="pres">
      <dgm:prSet presAssocID="{123939EE-C12D-43DE-9C6A-34516C200FA0}" presName="aSpace" presStyleCnt="0"/>
      <dgm:spPr/>
    </dgm:pt>
    <dgm:pt modelId="{FCB555CC-89A1-4DF1-9A4C-ED3BE818677D}" type="pres">
      <dgm:prSet presAssocID="{B5933837-AE80-4044-B879-121867A6B1F5}" presName="compNode" presStyleCnt="0"/>
      <dgm:spPr/>
    </dgm:pt>
    <dgm:pt modelId="{1991886D-33DD-4A84-8B07-46072BF7A4CB}" type="pres">
      <dgm:prSet presAssocID="{B5933837-AE80-4044-B879-121867A6B1F5}" presName="aNode" presStyleLbl="bgShp" presStyleIdx="1" presStyleCnt="3" custScaleX="90542"/>
      <dgm:spPr/>
      <dgm:t>
        <a:bodyPr/>
        <a:lstStyle/>
        <a:p>
          <a:endParaRPr lang="cs-CZ"/>
        </a:p>
      </dgm:t>
    </dgm:pt>
    <dgm:pt modelId="{5188BF34-CEC5-463B-A3B1-81E685090536}" type="pres">
      <dgm:prSet presAssocID="{B5933837-AE80-4044-B879-121867A6B1F5}" presName="textNode" presStyleLbl="bgShp" presStyleIdx="1" presStyleCnt="3"/>
      <dgm:spPr/>
      <dgm:t>
        <a:bodyPr/>
        <a:lstStyle/>
        <a:p>
          <a:endParaRPr lang="cs-CZ"/>
        </a:p>
      </dgm:t>
    </dgm:pt>
    <dgm:pt modelId="{355EBB3F-2C62-4823-AEEA-409ABE89F695}" type="pres">
      <dgm:prSet presAssocID="{B5933837-AE80-4044-B879-121867A6B1F5}" presName="compChildNode" presStyleCnt="0"/>
      <dgm:spPr/>
    </dgm:pt>
    <dgm:pt modelId="{53CAA40A-38B3-4D09-B287-7869E2A957CA}" type="pres">
      <dgm:prSet presAssocID="{B5933837-AE80-4044-B879-121867A6B1F5}" presName="theInnerList" presStyleCnt="0"/>
      <dgm:spPr/>
    </dgm:pt>
    <dgm:pt modelId="{038BAFDE-E93E-4198-AA40-725180C28435}" type="pres">
      <dgm:prSet presAssocID="{5DE0C200-DD1D-4F5D-AD50-B65492F8BBCF}" presName="childNode" presStyleLbl="node1" presStyleIdx="4" presStyleCnt="12" custScaleY="160318" custLinFactY="-67115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567C2B-8647-445E-957E-3C352E504863}" type="pres">
      <dgm:prSet presAssocID="{5DE0C200-DD1D-4F5D-AD50-B65492F8BBCF}" presName="aSpace2" presStyleCnt="0"/>
      <dgm:spPr/>
    </dgm:pt>
    <dgm:pt modelId="{2B7BFE95-21F4-4C5F-B580-6D3D6734B407}" type="pres">
      <dgm:prSet presAssocID="{8CC7E8F2-BA80-47CE-A53E-695EF94171D0}" presName="childNode" presStyleLbl="node1" presStyleIdx="5" presStyleCnt="12" custScaleX="102598" custScaleY="174394" custLinFactY="-58173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A0E94E-300E-4486-8FF6-103CC27FF50D}" type="pres">
      <dgm:prSet presAssocID="{8CC7E8F2-BA80-47CE-A53E-695EF94171D0}" presName="aSpace2" presStyleCnt="0"/>
      <dgm:spPr/>
    </dgm:pt>
    <dgm:pt modelId="{BAD6E316-FAEA-48E3-BB18-35A41AC07C34}" type="pres">
      <dgm:prSet presAssocID="{60011D8A-5A15-4ED4-98B5-195078336146}" presName="childNode" presStyleLbl="node1" presStyleIdx="6" presStyleCnt="12" custScaleY="134531" custLinFactY="-24274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C02525-4325-4BD2-9448-058BADA4F1E2}" type="pres">
      <dgm:prSet presAssocID="{60011D8A-5A15-4ED4-98B5-195078336146}" presName="aSpace2" presStyleCnt="0"/>
      <dgm:spPr/>
    </dgm:pt>
    <dgm:pt modelId="{27BB6936-416E-496F-90A0-A85AADB659DE}" type="pres">
      <dgm:prSet presAssocID="{AD2B9C3B-EE28-4F5C-B7EC-A9351F2F72DA}" presName="childNode" presStyleLbl="node1" presStyleIdx="7" presStyleCnt="12" custScaleY="172663" custLinFactNeighborY="-557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0DB57D-8FE2-423C-8A3E-C87EA083CCF8}" type="pres">
      <dgm:prSet presAssocID="{B5933837-AE80-4044-B879-121867A6B1F5}" presName="aSpace" presStyleCnt="0"/>
      <dgm:spPr/>
    </dgm:pt>
    <dgm:pt modelId="{F21706E6-9AFA-4C52-8270-61244B7943A1}" type="pres">
      <dgm:prSet presAssocID="{F1AB274C-D6BA-4A0E-9BD8-526C8FBF889E}" presName="compNode" presStyleCnt="0"/>
      <dgm:spPr/>
    </dgm:pt>
    <dgm:pt modelId="{FBC4321E-36AC-41AB-8056-69F24D3A6748}" type="pres">
      <dgm:prSet presAssocID="{F1AB274C-D6BA-4A0E-9BD8-526C8FBF889E}" presName="aNode" presStyleLbl="bgShp" presStyleIdx="2" presStyleCnt="3" custScaleX="89023"/>
      <dgm:spPr/>
      <dgm:t>
        <a:bodyPr/>
        <a:lstStyle/>
        <a:p>
          <a:endParaRPr lang="cs-CZ"/>
        </a:p>
      </dgm:t>
    </dgm:pt>
    <dgm:pt modelId="{281BE21E-3571-437A-A18B-607EDA48C753}" type="pres">
      <dgm:prSet presAssocID="{F1AB274C-D6BA-4A0E-9BD8-526C8FBF889E}" presName="textNode" presStyleLbl="bgShp" presStyleIdx="2" presStyleCnt="3"/>
      <dgm:spPr/>
      <dgm:t>
        <a:bodyPr/>
        <a:lstStyle/>
        <a:p>
          <a:endParaRPr lang="cs-CZ"/>
        </a:p>
      </dgm:t>
    </dgm:pt>
    <dgm:pt modelId="{30CD6182-7357-4B1A-BCDA-E51AFDA7A28E}" type="pres">
      <dgm:prSet presAssocID="{F1AB274C-D6BA-4A0E-9BD8-526C8FBF889E}" presName="compChildNode" presStyleCnt="0"/>
      <dgm:spPr/>
    </dgm:pt>
    <dgm:pt modelId="{420DFDEB-E7E6-4E22-92F3-0ED49A971AD4}" type="pres">
      <dgm:prSet presAssocID="{F1AB274C-D6BA-4A0E-9BD8-526C8FBF889E}" presName="theInnerList" presStyleCnt="0"/>
      <dgm:spPr/>
    </dgm:pt>
    <dgm:pt modelId="{185E25A8-BC10-4FD4-A464-879CBCDCA250}" type="pres">
      <dgm:prSet presAssocID="{977691DC-3D2F-4E6D-9118-648E8F68471E}" presName="childNode" presStyleLbl="node1" presStyleIdx="8" presStyleCnt="12" custLinFactY="-42849" custLinFactNeighborX="-933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066165-E906-4552-9200-A88F54BB02E4}" type="pres">
      <dgm:prSet presAssocID="{977691DC-3D2F-4E6D-9118-648E8F68471E}" presName="aSpace2" presStyleCnt="0"/>
      <dgm:spPr/>
    </dgm:pt>
    <dgm:pt modelId="{299ED17F-3470-4D01-89C7-7BF521B6FBC5}" type="pres">
      <dgm:prSet presAssocID="{84DBC7BA-8352-4C9B-BCEE-ADE75DAE2FC3}" presName="childNode" presStyleLbl="node1" presStyleIdx="9" presStyleCnt="12" custLinFactY="-27897" custLinFactNeighborX="-933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B4B5D7-150E-4B83-8BC8-CB70BAFCE30A}" type="pres">
      <dgm:prSet presAssocID="{84DBC7BA-8352-4C9B-BCEE-ADE75DAE2FC3}" presName="aSpace2" presStyleCnt="0"/>
      <dgm:spPr/>
    </dgm:pt>
    <dgm:pt modelId="{2256885D-F13D-489C-A33A-EBD88AD0191E}" type="pres">
      <dgm:prSet presAssocID="{162C3D38-4D3F-475C-A629-686321ADB089}" presName="childNode" presStyleLbl="node1" presStyleIdx="10" presStyleCnt="12" custLinFactY="-12944" custLinFactNeighborX="-933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141FD9-BF21-4B9A-9654-643CEDB515C0}" type="pres">
      <dgm:prSet presAssocID="{162C3D38-4D3F-475C-A629-686321ADB089}" presName="aSpace2" presStyleCnt="0"/>
      <dgm:spPr/>
    </dgm:pt>
    <dgm:pt modelId="{1AB5B58E-8C17-4039-A356-0CF405AA1FFC}" type="pres">
      <dgm:prSet presAssocID="{2A245354-4E71-4BF7-97B4-86CF5832275A}" presName="childNode" presStyleLbl="node1" presStyleIdx="11" presStyleCnt="12" custLinFactNeighborX="-933" custLinFactNeighborY="-86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4F4FA3F-6070-44C9-BAA7-40A064616731}" type="presOf" srcId="{B5933837-AE80-4044-B879-121867A6B1F5}" destId="{1991886D-33DD-4A84-8B07-46072BF7A4CB}" srcOrd="0" destOrd="0" presId="urn:microsoft.com/office/officeart/2005/8/layout/lProcess2"/>
    <dgm:cxn modelId="{5C16EA43-2EEF-42B9-9E97-54F7D94BE3FF}" srcId="{123939EE-C12D-43DE-9C6A-34516C200FA0}" destId="{CDCA20ED-570C-42E2-BE40-4B6D7D1831D2}" srcOrd="0" destOrd="0" parTransId="{47A2ABE2-79CB-476B-9E24-8C91D73E3600}" sibTransId="{7969A606-A40D-4722-9436-026F4ACBE7CF}"/>
    <dgm:cxn modelId="{BA6802EC-B3A2-46D3-95BE-39C9C8E67258}" srcId="{F1AB274C-D6BA-4A0E-9BD8-526C8FBF889E}" destId="{977691DC-3D2F-4E6D-9118-648E8F68471E}" srcOrd="0" destOrd="0" parTransId="{33E1605F-9D48-4B7A-8B9C-E0C498F923AD}" sibTransId="{5DE86B71-6172-4FE6-9CEE-3218583A96FD}"/>
    <dgm:cxn modelId="{E619FF18-C6C0-4C75-A349-B3AEC8FB8C13}" type="presOf" srcId="{5DE0C200-DD1D-4F5D-AD50-B65492F8BBCF}" destId="{038BAFDE-E93E-4198-AA40-725180C28435}" srcOrd="0" destOrd="0" presId="urn:microsoft.com/office/officeart/2005/8/layout/lProcess2"/>
    <dgm:cxn modelId="{E51CAA3D-C0FE-4C70-8A43-FF871F8BCFF2}" srcId="{E1CFA1B0-8E78-45B1-9A58-FACD4CC801EC}" destId="{B5933837-AE80-4044-B879-121867A6B1F5}" srcOrd="1" destOrd="0" parTransId="{D8542564-331D-4723-AA6C-96AB336D5362}" sibTransId="{F9F45C83-02A8-47B2-A921-D54854DDA38A}"/>
    <dgm:cxn modelId="{65965F96-F56D-4DEE-A452-8B2501FF2068}" srcId="{123939EE-C12D-43DE-9C6A-34516C200FA0}" destId="{891FE87E-3221-4037-9058-B6FFB2005781}" srcOrd="1" destOrd="0" parTransId="{04AF90C4-36E3-42AF-8287-49B1E9ECF106}" sibTransId="{48A53F4A-E2FC-41D5-9254-70EBB6676AD0}"/>
    <dgm:cxn modelId="{74278EBC-6259-4935-BEDF-0FF465A619AE}" type="presOf" srcId="{977691DC-3D2F-4E6D-9118-648E8F68471E}" destId="{185E25A8-BC10-4FD4-A464-879CBCDCA250}" srcOrd="0" destOrd="0" presId="urn:microsoft.com/office/officeart/2005/8/layout/lProcess2"/>
    <dgm:cxn modelId="{8F7EF56A-EC71-492C-9C10-156DBCEFC93F}" srcId="{E1CFA1B0-8E78-45B1-9A58-FACD4CC801EC}" destId="{F1AB274C-D6BA-4A0E-9BD8-526C8FBF889E}" srcOrd="2" destOrd="0" parTransId="{E712734D-1218-4411-9EE2-75992C4FC523}" sibTransId="{3338F474-5824-4EC5-9959-F1AFC4E735DE}"/>
    <dgm:cxn modelId="{15F4862B-71A8-46B9-87CD-5A753A2117CA}" srcId="{E1CFA1B0-8E78-45B1-9A58-FACD4CC801EC}" destId="{123939EE-C12D-43DE-9C6A-34516C200FA0}" srcOrd="0" destOrd="0" parTransId="{50625EF3-90E4-480D-92B2-30F52249637E}" sibTransId="{6743477F-CDEC-48B4-9F1C-33C7AAC707EF}"/>
    <dgm:cxn modelId="{22E9891B-0FF0-4F1E-8CE1-61A25650634A}" srcId="{123939EE-C12D-43DE-9C6A-34516C200FA0}" destId="{DEDAA45F-DC6D-455D-8446-DBD46BF1A8A8}" srcOrd="3" destOrd="0" parTransId="{2E429B1E-7A26-4D9D-95B4-13ECC5867C16}" sibTransId="{7311F940-3002-4FFF-9734-E31EB3FFBA7C}"/>
    <dgm:cxn modelId="{D2BA72BC-6DB5-479A-9C00-31C933B8F4B6}" type="presOf" srcId="{891FE87E-3221-4037-9058-B6FFB2005781}" destId="{F2EE57A9-D62D-407C-B6BD-74F9153A4B60}" srcOrd="0" destOrd="0" presId="urn:microsoft.com/office/officeart/2005/8/layout/lProcess2"/>
    <dgm:cxn modelId="{C3370E5B-2882-4219-A092-6F344FB0C53A}" srcId="{F1AB274C-D6BA-4A0E-9BD8-526C8FBF889E}" destId="{2A245354-4E71-4BF7-97B4-86CF5832275A}" srcOrd="3" destOrd="0" parTransId="{6E74C4FF-E412-4906-BDAD-2BA77A13FBA8}" sibTransId="{134FD1E0-2106-4AA6-AACB-D16A69115A34}"/>
    <dgm:cxn modelId="{EFF50E30-062D-4AE4-81D9-05053C5449D5}" type="presOf" srcId="{F1AB274C-D6BA-4A0E-9BD8-526C8FBF889E}" destId="{281BE21E-3571-437A-A18B-607EDA48C753}" srcOrd="1" destOrd="0" presId="urn:microsoft.com/office/officeart/2005/8/layout/lProcess2"/>
    <dgm:cxn modelId="{56E30330-CB37-46DD-B947-7B7F5CCCA77C}" srcId="{B5933837-AE80-4044-B879-121867A6B1F5}" destId="{60011D8A-5A15-4ED4-98B5-195078336146}" srcOrd="2" destOrd="0" parTransId="{730D4C54-EFA7-4E9F-A531-5EE1C0EC1885}" sibTransId="{F33B9FE6-2472-4C57-9100-702DD1719644}"/>
    <dgm:cxn modelId="{B4ECE97A-80C0-468E-AAF2-95ACCED34AEA}" srcId="{123939EE-C12D-43DE-9C6A-34516C200FA0}" destId="{1293B85F-E152-44B5-BF15-F9BA4BD25018}" srcOrd="2" destOrd="0" parTransId="{2738DB19-C026-405E-9A5A-C5D2E8EEDD31}" sibTransId="{47042791-DCFA-4F74-8BC9-9E7B84A49F86}"/>
    <dgm:cxn modelId="{64D5FE75-7EE3-4AAF-9E5E-30B8CA510260}" type="presOf" srcId="{E1CFA1B0-8E78-45B1-9A58-FACD4CC801EC}" destId="{2757A13C-AF13-407C-BF78-DE5206848FBD}" srcOrd="0" destOrd="0" presId="urn:microsoft.com/office/officeart/2005/8/layout/lProcess2"/>
    <dgm:cxn modelId="{0C0FD1E9-9253-4FF5-952C-1E5D288D25A9}" srcId="{F1AB274C-D6BA-4A0E-9BD8-526C8FBF889E}" destId="{162C3D38-4D3F-475C-A629-686321ADB089}" srcOrd="2" destOrd="0" parTransId="{98CF91BA-F4DF-45B8-950B-D7C5CFE69C3F}" sibTransId="{742D4E2F-10D6-4DD4-BAC8-1763B03ABF34}"/>
    <dgm:cxn modelId="{9A770E59-C0DD-4201-87FC-B97038060A0B}" srcId="{B5933837-AE80-4044-B879-121867A6B1F5}" destId="{AD2B9C3B-EE28-4F5C-B7EC-A9351F2F72DA}" srcOrd="3" destOrd="0" parTransId="{880D4161-96CD-47CD-A0EC-5BA5C2643D07}" sibTransId="{F307746B-DFB1-46AB-9511-87D5EF976A22}"/>
    <dgm:cxn modelId="{883402A2-36D4-4806-ADC1-53617BA0F3C8}" type="presOf" srcId="{2A245354-4E71-4BF7-97B4-86CF5832275A}" destId="{1AB5B58E-8C17-4039-A356-0CF405AA1FFC}" srcOrd="0" destOrd="0" presId="urn:microsoft.com/office/officeart/2005/8/layout/lProcess2"/>
    <dgm:cxn modelId="{5D6022F4-0B82-4873-8881-34D3DABA51C2}" type="presOf" srcId="{84DBC7BA-8352-4C9B-BCEE-ADE75DAE2FC3}" destId="{299ED17F-3470-4D01-89C7-7BF521B6FBC5}" srcOrd="0" destOrd="0" presId="urn:microsoft.com/office/officeart/2005/8/layout/lProcess2"/>
    <dgm:cxn modelId="{60F98346-DBB2-4CB4-BA46-D7BB5C25B65A}" type="presOf" srcId="{F1AB274C-D6BA-4A0E-9BD8-526C8FBF889E}" destId="{FBC4321E-36AC-41AB-8056-69F24D3A6748}" srcOrd="0" destOrd="0" presId="urn:microsoft.com/office/officeart/2005/8/layout/lProcess2"/>
    <dgm:cxn modelId="{8FC70073-18BB-4503-BC6A-445A9C522AE9}" type="presOf" srcId="{CDCA20ED-570C-42E2-BE40-4B6D7D1831D2}" destId="{82CCD6AD-7A2C-4AFC-9841-366A338BDCA4}" srcOrd="0" destOrd="0" presId="urn:microsoft.com/office/officeart/2005/8/layout/lProcess2"/>
    <dgm:cxn modelId="{1F86F2BE-7BAD-4360-BF3E-6613D6F05171}" type="presOf" srcId="{123939EE-C12D-43DE-9C6A-34516C200FA0}" destId="{2124CA82-3955-48CF-8ECA-68AF7792E729}" srcOrd="0" destOrd="0" presId="urn:microsoft.com/office/officeart/2005/8/layout/lProcess2"/>
    <dgm:cxn modelId="{D32B99CD-73F9-4092-A6DC-FB2441E4DF00}" type="presOf" srcId="{123939EE-C12D-43DE-9C6A-34516C200FA0}" destId="{DC4301E5-8A6E-4DF4-9F71-E229DBAC3369}" srcOrd="1" destOrd="0" presId="urn:microsoft.com/office/officeart/2005/8/layout/lProcess2"/>
    <dgm:cxn modelId="{4EE332B7-A6F7-46B6-89C0-2D079203D86D}" srcId="{B5933837-AE80-4044-B879-121867A6B1F5}" destId="{8CC7E8F2-BA80-47CE-A53E-695EF94171D0}" srcOrd="1" destOrd="0" parTransId="{C41DC873-9E7C-4427-BA2E-3EA876E4A68A}" sibTransId="{C56F4CB9-603F-4402-AAE9-919F9C7C37F1}"/>
    <dgm:cxn modelId="{D218B2C8-A938-4E10-A919-95C39AD88550}" type="presOf" srcId="{1293B85F-E152-44B5-BF15-F9BA4BD25018}" destId="{ECBC6DF8-5C28-4619-B5E8-E46EF1947CCD}" srcOrd="0" destOrd="0" presId="urn:microsoft.com/office/officeart/2005/8/layout/lProcess2"/>
    <dgm:cxn modelId="{840B3666-AEBB-4E8B-BC20-C926E0067EFE}" srcId="{B5933837-AE80-4044-B879-121867A6B1F5}" destId="{5DE0C200-DD1D-4F5D-AD50-B65492F8BBCF}" srcOrd="0" destOrd="0" parTransId="{55C83C5E-F63D-41DC-9900-597972807C66}" sibTransId="{F3010F94-EC1B-470B-97CE-4E3189FC906C}"/>
    <dgm:cxn modelId="{2643D6AA-7321-44F4-A717-ADAFAE9E3802}" type="presOf" srcId="{AD2B9C3B-EE28-4F5C-B7EC-A9351F2F72DA}" destId="{27BB6936-416E-496F-90A0-A85AADB659DE}" srcOrd="0" destOrd="0" presId="urn:microsoft.com/office/officeart/2005/8/layout/lProcess2"/>
    <dgm:cxn modelId="{0F6E50C2-D943-4899-AFEC-93C760B84E09}" type="presOf" srcId="{8CC7E8F2-BA80-47CE-A53E-695EF94171D0}" destId="{2B7BFE95-21F4-4C5F-B580-6D3D6734B407}" srcOrd="0" destOrd="0" presId="urn:microsoft.com/office/officeart/2005/8/layout/lProcess2"/>
    <dgm:cxn modelId="{2C2ABBCF-AA42-4729-8517-3CC2905FF359}" type="presOf" srcId="{DEDAA45F-DC6D-455D-8446-DBD46BF1A8A8}" destId="{C7C9424C-DD4D-4B23-B395-F11E87704AAC}" srcOrd="0" destOrd="0" presId="urn:microsoft.com/office/officeart/2005/8/layout/lProcess2"/>
    <dgm:cxn modelId="{4399A227-BE8E-4EE4-A4EC-2F6F40100FB3}" type="presOf" srcId="{162C3D38-4D3F-475C-A629-686321ADB089}" destId="{2256885D-F13D-489C-A33A-EBD88AD0191E}" srcOrd="0" destOrd="0" presId="urn:microsoft.com/office/officeart/2005/8/layout/lProcess2"/>
    <dgm:cxn modelId="{1D78BB1C-E1A6-4ED1-92CC-5AB8C2AFB60D}" type="presOf" srcId="{60011D8A-5A15-4ED4-98B5-195078336146}" destId="{BAD6E316-FAEA-48E3-BB18-35A41AC07C34}" srcOrd="0" destOrd="0" presId="urn:microsoft.com/office/officeart/2005/8/layout/lProcess2"/>
    <dgm:cxn modelId="{E3CBDD83-5EBB-4695-9B56-B0AC5DE17E76}" srcId="{F1AB274C-D6BA-4A0E-9BD8-526C8FBF889E}" destId="{84DBC7BA-8352-4C9B-BCEE-ADE75DAE2FC3}" srcOrd="1" destOrd="0" parTransId="{5857F6C8-02EC-43BC-8FDC-27682C0D6D2B}" sibTransId="{40577D55-FCC7-4B14-BD87-D9D6AA52DB93}"/>
    <dgm:cxn modelId="{FD4F22EB-6764-460F-9513-01B0541E8B9D}" type="presOf" srcId="{B5933837-AE80-4044-B879-121867A6B1F5}" destId="{5188BF34-CEC5-463B-A3B1-81E685090536}" srcOrd="1" destOrd="0" presId="urn:microsoft.com/office/officeart/2005/8/layout/lProcess2"/>
    <dgm:cxn modelId="{897E9C8F-D78A-448C-BBE1-026B3B9EA9FA}" type="presParOf" srcId="{2757A13C-AF13-407C-BF78-DE5206848FBD}" destId="{DAF48795-9CCB-4571-88C0-9B477B8FE027}" srcOrd="0" destOrd="0" presId="urn:microsoft.com/office/officeart/2005/8/layout/lProcess2"/>
    <dgm:cxn modelId="{2E860E2A-A665-4C6F-8DC1-161B0AB6C0EB}" type="presParOf" srcId="{DAF48795-9CCB-4571-88C0-9B477B8FE027}" destId="{2124CA82-3955-48CF-8ECA-68AF7792E729}" srcOrd="0" destOrd="0" presId="urn:microsoft.com/office/officeart/2005/8/layout/lProcess2"/>
    <dgm:cxn modelId="{CD9284C9-840F-48FE-A7A0-C0100918AECB}" type="presParOf" srcId="{DAF48795-9CCB-4571-88C0-9B477B8FE027}" destId="{DC4301E5-8A6E-4DF4-9F71-E229DBAC3369}" srcOrd="1" destOrd="0" presId="urn:microsoft.com/office/officeart/2005/8/layout/lProcess2"/>
    <dgm:cxn modelId="{C571C829-D60E-4083-8ACC-ED6BD5240D56}" type="presParOf" srcId="{DAF48795-9CCB-4571-88C0-9B477B8FE027}" destId="{E5A6B5ED-829E-4AD5-89AA-D3B0A46BFA32}" srcOrd="2" destOrd="0" presId="urn:microsoft.com/office/officeart/2005/8/layout/lProcess2"/>
    <dgm:cxn modelId="{17B93058-4DA6-4EEF-B928-ED76F6EDAB07}" type="presParOf" srcId="{E5A6B5ED-829E-4AD5-89AA-D3B0A46BFA32}" destId="{56CC87D0-B1A3-47F5-9DF7-E90D212DE077}" srcOrd="0" destOrd="0" presId="urn:microsoft.com/office/officeart/2005/8/layout/lProcess2"/>
    <dgm:cxn modelId="{D1492402-2189-421F-ADC0-B62BC470AAB7}" type="presParOf" srcId="{56CC87D0-B1A3-47F5-9DF7-E90D212DE077}" destId="{82CCD6AD-7A2C-4AFC-9841-366A338BDCA4}" srcOrd="0" destOrd="0" presId="urn:microsoft.com/office/officeart/2005/8/layout/lProcess2"/>
    <dgm:cxn modelId="{F9F7CE8E-178B-465C-8B93-CB918EE72ECE}" type="presParOf" srcId="{56CC87D0-B1A3-47F5-9DF7-E90D212DE077}" destId="{822314DC-29FB-4F93-9F3A-352F74292E47}" srcOrd="1" destOrd="0" presId="urn:microsoft.com/office/officeart/2005/8/layout/lProcess2"/>
    <dgm:cxn modelId="{E7E05045-EDD2-4866-B754-D068CB1537EE}" type="presParOf" srcId="{56CC87D0-B1A3-47F5-9DF7-E90D212DE077}" destId="{F2EE57A9-D62D-407C-B6BD-74F9153A4B60}" srcOrd="2" destOrd="0" presId="urn:microsoft.com/office/officeart/2005/8/layout/lProcess2"/>
    <dgm:cxn modelId="{128DADFE-9925-4222-9ADC-36265099D985}" type="presParOf" srcId="{56CC87D0-B1A3-47F5-9DF7-E90D212DE077}" destId="{2138C648-7877-4B7C-BD52-9194BAC28F63}" srcOrd="3" destOrd="0" presId="urn:microsoft.com/office/officeart/2005/8/layout/lProcess2"/>
    <dgm:cxn modelId="{0E5365CB-36E6-4E18-BE13-E978D40863C4}" type="presParOf" srcId="{56CC87D0-B1A3-47F5-9DF7-E90D212DE077}" destId="{ECBC6DF8-5C28-4619-B5E8-E46EF1947CCD}" srcOrd="4" destOrd="0" presId="urn:microsoft.com/office/officeart/2005/8/layout/lProcess2"/>
    <dgm:cxn modelId="{A030FDF8-CD1C-49A2-8475-8FF43464B89C}" type="presParOf" srcId="{56CC87D0-B1A3-47F5-9DF7-E90D212DE077}" destId="{A962B722-8675-4464-9946-6D4BF46BC621}" srcOrd="5" destOrd="0" presId="urn:microsoft.com/office/officeart/2005/8/layout/lProcess2"/>
    <dgm:cxn modelId="{8E5091DB-C24D-4CB7-9319-63848FDC8A57}" type="presParOf" srcId="{56CC87D0-B1A3-47F5-9DF7-E90D212DE077}" destId="{C7C9424C-DD4D-4B23-B395-F11E87704AAC}" srcOrd="6" destOrd="0" presId="urn:microsoft.com/office/officeart/2005/8/layout/lProcess2"/>
    <dgm:cxn modelId="{32970F71-90D1-4037-8A16-DE27C2002054}" type="presParOf" srcId="{2757A13C-AF13-407C-BF78-DE5206848FBD}" destId="{5E171F31-80CF-43C6-80B9-97F6A2BBC0A1}" srcOrd="1" destOrd="0" presId="urn:microsoft.com/office/officeart/2005/8/layout/lProcess2"/>
    <dgm:cxn modelId="{CA852DCD-F9E0-4A8C-BE5D-CD7CA0FE8AE8}" type="presParOf" srcId="{2757A13C-AF13-407C-BF78-DE5206848FBD}" destId="{FCB555CC-89A1-4DF1-9A4C-ED3BE818677D}" srcOrd="2" destOrd="0" presId="urn:microsoft.com/office/officeart/2005/8/layout/lProcess2"/>
    <dgm:cxn modelId="{7251B1E8-2A3C-4B36-8ABC-1F3B49BABACA}" type="presParOf" srcId="{FCB555CC-89A1-4DF1-9A4C-ED3BE818677D}" destId="{1991886D-33DD-4A84-8B07-46072BF7A4CB}" srcOrd="0" destOrd="0" presId="urn:microsoft.com/office/officeart/2005/8/layout/lProcess2"/>
    <dgm:cxn modelId="{0975E576-5466-4C9F-B97E-2B63A70A1D54}" type="presParOf" srcId="{FCB555CC-89A1-4DF1-9A4C-ED3BE818677D}" destId="{5188BF34-CEC5-463B-A3B1-81E685090536}" srcOrd="1" destOrd="0" presId="urn:microsoft.com/office/officeart/2005/8/layout/lProcess2"/>
    <dgm:cxn modelId="{9B66E32B-6F6B-4EDC-829D-381592F3E201}" type="presParOf" srcId="{FCB555CC-89A1-4DF1-9A4C-ED3BE818677D}" destId="{355EBB3F-2C62-4823-AEEA-409ABE89F695}" srcOrd="2" destOrd="0" presId="urn:microsoft.com/office/officeart/2005/8/layout/lProcess2"/>
    <dgm:cxn modelId="{02547704-13B5-42A8-8642-2C5079F6CCEC}" type="presParOf" srcId="{355EBB3F-2C62-4823-AEEA-409ABE89F695}" destId="{53CAA40A-38B3-4D09-B287-7869E2A957CA}" srcOrd="0" destOrd="0" presId="urn:microsoft.com/office/officeart/2005/8/layout/lProcess2"/>
    <dgm:cxn modelId="{F9C1E502-F823-417A-BF9B-6BB2F0079321}" type="presParOf" srcId="{53CAA40A-38B3-4D09-B287-7869E2A957CA}" destId="{038BAFDE-E93E-4198-AA40-725180C28435}" srcOrd="0" destOrd="0" presId="urn:microsoft.com/office/officeart/2005/8/layout/lProcess2"/>
    <dgm:cxn modelId="{3FEA339D-FF93-43AE-BEF2-1898F385A8F5}" type="presParOf" srcId="{53CAA40A-38B3-4D09-B287-7869E2A957CA}" destId="{D0567C2B-8647-445E-957E-3C352E504863}" srcOrd="1" destOrd="0" presId="urn:microsoft.com/office/officeart/2005/8/layout/lProcess2"/>
    <dgm:cxn modelId="{6BBC533A-5D80-4BCE-AE0C-DE9CDDA0A172}" type="presParOf" srcId="{53CAA40A-38B3-4D09-B287-7869E2A957CA}" destId="{2B7BFE95-21F4-4C5F-B580-6D3D6734B407}" srcOrd="2" destOrd="0" presId="urn:microsoft.com/office/officeart/2005/8/layout/lProcess2"/>
    <dgm:cxn modelId="{5F86B2F5-6B8C-46F0-B66E-C76DA14AF8D1}" type="presParOf" srcId="{53CAA40A-38B3-4D09-B287-7869E2A957CA}" destId="{B5A0E94E-300E-4486-8FF6-103CC27FF50D}" srcOrd="3" destOrd="0" presId="urn:microsoft.com/office/officeart/2005/8/layout/lProcess2"/>
    <dgm:cxn modelId="{0CBFA838-835D-4F61-812E-0AD2FEF2AF5D}" type="presParOf" srcId="{53CAA40A-38B3-4D09-B287-7869E2A957CA}" destId="{BAD6E316-FAEA-48E3-BB18-35A41AC07C34}" srcOrd="4" destOrd="0" presId="urn:microsoft.com/office/officeart/2005/8/layout/lProcess2"/>
    <dgm:cxn modelId="{6F7C6236-B9A0-4148-B94F-71BFE11B5879}" type="presParOf" srcId="{53CAA40A-38B3-4D09-B287-7869E2A957CA}" destId="{10C02525-4325-4BD2-9448-058BADA4F1E2}" srcOrd="5" destOrd="0" presId="urn:microsoft.com/office/officeart/2005/8/layout/lProcess2"/>
    <dgm:cxn modelId="{D874C4D5-6551-4ADA-BAD3-68172CEF43BD}" type="presParOf" srcId="{53CAA40A-38B3-4D09-B287-7869E2A957CA}" destId="{27BB6936-416E-496F-90A0-A85AADB659DE}" srcOrd="6" destOrd="0" presId="urn:microsoft.com/office/officeart/2005/8/layout/lProcess2"/>
    <dgm:cxn modelId="{ACCF4C8F-65DF-4E0F-AC88-653C71A7BF59}" type="presParOf" srcId="{2757A13C-AF13-407C-BF78-DE5206848FBD}" destId="{5E0DB57D-8FE2-423C-8A3E-C87EA083CCF8}" srcOrd="3" destOrd="0" presId="urn:microsoft.com/office/officeart/2005/8/layout/lProcess2"/>
    <dgm:cxn modelId="{C2E8B648-86DC-47F2-827F-146E602418C5}" type="presParOf" srcId="{2757A13C-AF13-407C-BF78-DE5206848FBD}" destId="{F21706E6-9AFA-4C52-8270-61244B7943A1}" srcOrd="4" destOrd="0" presId="urn:microsoft.com/office/officeart/2005/8/layout/lProcess2"/>
    <dgm:cxn modelId="{547CFEE9-379E-422E-8A02-6AA0565FCF1E}" type="presParOf" srcId="{F21706E6-9AFA-4C52-8270-61244B7943A1}" destId="{FBC4321E-36AC-41AB-8056-69F24D3A6748}" srcOrd="0" destOrd="0" presId="urn:microsoft.com/office/officeart/2005/8/layout/lProcess2"/>
    <dgm:cxn modelId="{1A426856-9760-4824-8571-C7B2DAB3ED47}" type="presParOf" srcId="{F21706E6-9AFA-4C52-8270-61244B7943A1}" destId="{281BE21E-3571-437A-A18B-607EDA48C753}" srcOrd="1" destOrd="0" presId="urn:microsoft.com/office/officeart/2005/8/layout/lProcess2"/>
    <dgm:cxn modelId="{FA56FE45-5DDB-49D2-B160-B87FF7D604AD}" type="presParOf" srcId="{F21706E6-9AFA-4C52-8270-61244B7943A1}" destId="{30CD6182-7357-4B1A-BCDA-E51AFDA7A28E}" srcOrd="2" destOrd="0" presId="urn:microsoft.com/office/officeart/2005/8/layout/lProcess2"/>
    <dgm:cxn modelId="{CC7725D4-490D-4C6B-A867-3E386A92E3C0}" type="presParOf" srcId="{30CD6182-7357-4B1A-BCDA-E51AFDA7A28E}" destId="{420DFDEB-E7E6-4E22-92F3-0ED49A971AD4}" srcOrd="0" destOrd="0" presId="urn:microsoft.com/office/officeart/2005/8/layout/lProcess2"/>
    <dgm:cxn modelId="{462DB322-3DAF-4172-B5B8-32B4ADEE18B4}" type="presParOf" srcId="{420DFDEB-E7E6-4E22-92F3-0ED49A971AD4}" destId="{185E25A8-BC10-4FD4-A464-879CBCDCA250}" srcOrd="0" destOrd="0" presId="urn:microsoft.com/office/officeart/2005/8/layout/lProcess2"/>
    <dgm:cxn modelId="{FE1B2DFB-EB5A-4A44-81DF-5BF49F9C8518}" type="presParOf" srcId="{420DFDEB-E7E6-4E22-92F3-0ED49A971AD4}" destId="{86066165-E906-4552-9200-A88F54BB02E4}" srcOrd="1" destOrd="0" presId="urn:microsoft.com/office/officeart/2005/8/layout/lProcess2"/>
    <dgm:cxn modelId="{9B0D19F0-6DB2-4017-BCBF-ED6305030C42}" type="presParOf" srcId="{420DFDEB-E7E6-4E22-92F3-0ED49A971AD4}" destId="{299ED17F-3470-4D01-89C7-7BF521B6FBC5}" srcOrd="2" destOrd="0" presId="urn:microsoft.com/office/officeart/2005/8/layout/lProcess2"/>
    <dgm:cxn modelId="{940FC19D-5854-4227-B09D-4D2B88DBF1A1}" type="presParOf" srcId="{420DFDEB-E7E6-4E22-92F3-0ED49A971AD4}" destId="{18B4B5D7-150E-4B83-8BC8-CB70BAFCE30A}" srcOrd="3" destOrd="0" presId="urn:microsoft.com/office/officeart/2005/8/layout/lProcess2"/>
    <dgm:cxn modelId="{EA5A440E-007E-48BB-AD27-308DC8C9C1DA}" type="presParOf" srcId="{420DFDEB-E7E6-4E22-92F3-0ED49A971AD4}" destId="{2256885D-F13D-489C-A33A-EBD88AD0191E}" srcOrd="4" destOrd="0" presId="urn:microsoft.com/office/officeart/2005/8/layout/lProcess2"/>
    <dgm:cxn modelId="{229AE4C4-A22B-4777-99D7-8CD746A54EDB}" type="presParOf" srcId="{420DFDEB-E7E6-4E22-92F3-0ED49A971AD4}" destId="{80141FD9-BF21-4B9A-9654-643CEDB515C0}" srcOrd="5" destOrd="0" presId="urn:microsoft.com/office/officeart/2005/8/layout/lProcess2"/>
    <dgm:cxn modelId="{C6BA521F-4BBA-4580-8C76-624A103624EA}" type="presParOf" srcId="{420DFDEB-E7E6-4E22-92F3-0ED49A971AD4}" destId="{1AB5B58E-8C17-4039-A356-0CF405AA1FF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74F3F-39F3-47CF-9A29-7DCAA164DD87}">
      <dsp:nvSpPr>
        <dsp:cNvPr id="0" name=""/>
        <dsp:cNvSpPr/>
      </dsp:nvSpPr>
      <dsp:spPr>
        <a:xfrm>
          <a:off x="843031" y="0"/>
          <a:ext cx="5620207" cy="5760640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09E0F-ADC3-4E3D-8CAE-9D85B79A5A33}">
      <dsp:nvSpPr>
        <dsp:cNvPr id="0" name=""/>
        <dsp:cNvSpPr/>
      </dsp:nvSpPr>
      <dsp:spPr>
        <a:xfrm>
          <a:off x="2810103" y="576626"/>
          <a:ext cx="3653135" cy="1023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B</a:t>
          </a:r>
          <a:r>
            <a:rPr lang="cs-CZ" sz="2800" b="0" kern="1200" dirty="0" smtClean="0"/>
            <a:t>ýt</a:t>
          </a:r>
          <a:r>
            <a:rPr lang="cs-CZ" sz="2800" b="1" kern="1200" dirty="0" smtClean="0"/>
            <a:t> </a:t>
          </a:r>
          <a:r>
            <a:rPr lang="cs-CZ" sz="2800" kern="1200" dirty="0" smtClean="0"/>
            <a:t>součástí vztahů</a:t>
          </a:r>
          <a:endParaRPr lang="cs-CZ" sz="2800" kern="1200" dirty="0"/>
        </a:p>
      </dsp:txBody>
      <dsp:txXfrm>
        <a:off x="2860084" y="626607"/>
        <a:ext cx="3553173" cy="923901"/>
      </dsp:txXfrm>
    </dsp:sp>
    <dsp:sp modelId="{CF2D189A-1E21-4894-8782-E5BACADC12A3}">
      <dsp:nvSpPr>
        <dsp:cNvPr id="0" name=""/>
        <dsp:cNvSpPr/>
      </dsp:nvSpPr>
      <dsp:spPr>
        <a:xfrm>
          <a:off x="2810103" y="1728473"/>
          <a:ext cx="3653135" cy="1023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B</a:t>
          </a:r>
          <a:r>
            <a:rPr lang="cs-CZ" sz="2800" kern="1200" dirty="0" smtClean="0"/>
            <a:t>ýt schopný</a:t>
          </a:r>
          <a:endParaRPr lang="cs-CZ" sz="2800" kern="1200" dirty="0"/>
        </a:p>
      </dsp:txBody>
      <dsp:txXfrm>
        <a:off x="2860084" y="1778454"/>
        <a:ext cx="3553173" cy="923901"/>
      </dsp:txXfrm>
    </dsp:sp>
    <dsp:sp modelId="{CCAA74F2-F19F-45DD-A9F7-18606A041C8C}">
      <dsp:nvSpPr>
        <dsp:cNvPr id="0" name=""/>
        <dsp:cNvSpPr/>
      </dsp:nvSpPr>
      <dsp:spPr>
        <a:xfrm>
          <a:off x="2810103" y="2880320"/>
          <a:ext cx="3653135" cy="1023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B</a:t>
          </a:r>
          <a:r>
            <a:rPr lang="cs-CZ" sz="2800" kern="1200" dirty="0" smtClean="0"/>
            <a:t>ýt důležitý</a:t>
          </a:r>
          <a:endParaRPr lang="cs-CZ" sz="2800" kern="1200" dirty="0"/>
        </a:p>
      </dsp:txBody>
      <dsp:txXfrm>
        <a:off x="2860084" y="2930301"/>
        <a:ext cx="3553173" cy="923901"/>
      </dsp:txXfrm>
    </dsp:sp>
    <dsp:sp modelId="{7CAD2123-4D31-4C11-A734-87CD9BD8BDAC}">
      <dsp:nvSpPr>
        <dsp:cNvPr id="0" name=""/>
        <dsp:cNvSpPr/>
      </dsp:nvSpPr>
      <dsp:spPr>
        <a:xfrm>
          <a:off x="2810103" y="4032166"/>
          <a:ext cx="3653135" cy="1023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odvaha </a:t>
          </a:r>
          <a:r>
            <a:rPr lang="cs-CZ" sz="2800" b="1" kern="1200" dirty="0" smtClean="0"/>
            <a:t>B</a:t>
          </a:r>
          <a:r>
            <a:rPr lang="cs-CZ" sz="2800" kern="1200" dirty="0" smtClean="0"/>
            <a:t>ýt nedokonalý</a:t>
          </a:r>
          <a:endParaRPr lang="cs-CZ" sz="2800" kern="1200" dirty="0"/>
        </a:p>
      </dsp:txBody>
      <dsp:txXfrm>
        <a:off x="2860084" y="4082147"/>
        <a:ext cx="3553173" cy="923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4CA82-3955-48CF-8ECA-68AF7792E729}">
      <dsp:nvSpPr>
        <dsp:cNvPr id="0" name=""/>
        <dsp:cNvSpPr/>
      </dsp:nvSpPr>
      <dsp:spPr>
        <a:xfrm>
          <a:off x="0" y="0"/>
          <a:ext cx="2785739" cy="568863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Pocit</a:t>
          </a:r>
          <a:endParaRPr lang="cs-CZ" sz="2800" kern="1200" dirty="0"/>
        </a:p>
      </dsp:txBody>
      <dsp:txXfrm>
        <a:off x="0" y="0"/>
        <a:ext cx="2785739" cy="1706589"/>
      </dsp:txXfrm>
    </dsp:sp>
    <dsp:sp modelId="{82CCD6AD-7A2C-4AFC-9841-366A338BDCA4}">
      <dsp:nvSpPr>
        <dsp:cNvPr id="0" name=""/>
        <dsp:cNvSpPr/>
      </dsp:nvSpPr>
      <dsp:spPr>
        <a:xfrm>
          <a:off x="298019" y="1224136"/>
          <a:ext cx="2228591" cy="96036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rgbClr val="002060"/>
              </a:solidFill>
            </a:rPr>
            <a:t>MÍRNÁ INTENZITA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002060"/>
              </a:solidFill>
            </a:rPr>
            <a:t>údiv, překvapení, napětí, podráždění, nervozita, netrpělivost</a:t>
          </a:r>
          <a:endParaRPr lang="cs-CZ" sz="1400" kern="1200" dirty="0">
            <a:solidFill>
              <a:srgbClr val="002060"/>
            </a:solidFill>
          </a:endParaRPr>
        </a:p>
      </dsp:txBody>
      <dsp:txXfrm>
        <a:off x="326147" y="1252264"/>
        <a:ext cx="2172335" cy="904106"/>
      </dsp:txXfrm>
    </dsp:sp>
    <dsp:sp modelId="{F2EE57A9-D62D-407C-B6BD-74F9153A4B60}">
      <dsp:nvSpPr>
        <dsp:cNvPr id="0" name=""/>
        <dsp:cNvSpPr/>
      </dsp:nvSpPr>
      <dsp:spPr>
        <a:xfrm>
          <a:off x="298019" y="2319965"/>
          <a:ext cx="2228591" cy="72515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rgbClr val="002060"/>
              </a:solidFill>
            </a:rPr>
            <a:t>STŘEDNÍ INTENZITA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002060"/>
              </a:solidFill>
            </a:rPr>
            <a:t>naštvání, rozčílení, vztek, strach ze ztráty kontroly</a:t>
          </a:r>
          <a:endParaRPr lang="cs-CZ" sz="1400" kern="1200" dirty="0">
            <a:solidFill>
              <a:srgbClr val="002060"/>
            </a:solidFill>
          </a:endParaRPr>
        </a:p>
      </dsp:txBody>
      <dsp:txXfrm>
        <a:off x="319258" y="2341204"/>
        <a:ext cx="2186113" cy="682676"/>
      </dsp:txXfrm>
    </dsp:sp>
    <dsp:sp modelId="{ECBC6DF8-5C28-4619-B5E8-E46EF1947CCD}">
      <dsp:nvSpPr>
        <dsp:cNvPr id="0" name=""/>
        <dsp:cNvSpPr/>
      </dsp:nvSpPr>
      <dsp:spPr>
        <a:xfrm>
          <a:off x="298019" y="3312368"/>
          <a:ext cx="2228591" cy="82151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rgbClr val="002060"/>
              </a:solidFill>
            </a:rPr>
            <a:t>VYSOKÁ</a:t>
          </a:r>
          <a:r>
            <a:rPr lang="cs-CZ" sz="1400" kern="1200" dirty="0" smtClean="0"/>
            <a:t> </a:t>
          </a:r>
          <a:r>
            <a:rPr lang="cs-CZ" sz="1400" b="1" kern="1200" dirty="0" smtClean="0">
              <a:solidFill>
                <a:srgbClr val="002060"/>
              </a:solidFill>
            </a:rPr>
            <a:t>INTENZITA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kern="1200" dirty="0" smtClean="0">
              <a:solidFill>
                <a:srgbClr val="002060"/>
              </a:solidFill>
            </a:rPr>
            <a:t>ponížení, zranění, zklamání, ohrožení, nenávist</a:t>
          </a:r>
          <a:endParaRPr lang="cs-CZ" sz="1400" b="0" kern="1200" dirty="0">
            <a:solidFill>
              <a:srgbClr val="002060"/>
            </a:solidFill>
          </a:endParaRPr>
        </a:p>
      </dsp:txBody>
      <dsp:txXfrm>
        <a:off x="322080" y="3336429"/>
        <a:ext cx="2180469" cy="773391"/>
      </dsp:txXfrm>
    </dsp:sp>
    <dsp:sp modelId="{C7C9424C-DD4D-4B23-B395-F11E87704AAC}">
      <dsp:nvSpPr>
        <dsp:cNvPr id="0" name=""/>
        <dsp:cNvSpPr/>
      </dsp:nvSpPr>
      <dsp:spPr>
        <a:xfrm>
          <a:off x="300916" y="4451109"/>
          <a:ext cx="2228591" cy="99987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rgbClr val="002060"/>
              </a:solidFill>
            </a:rPr>
            <a:t>„MÁME TO V HLAVĚ“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002060"/>
              </a:solidFill>
            </a:rPr>
            <a:t>starost, bezmoc, beznaděj, pocit profesního selhání</a:t>
          </a:r>
          <a:endParaRPr lang="cs-CZ" sz="1400" kern="1200" dirty="0">
            <a:solidFill>
              <a:srgbClr val="002060"/>
            </a:solidFill>
          </a:endParaRPr>
        </a:p>
      </dsp:txBody>
      <dsp:txXfrm>
        <a:off x="330201" y="4480394"/>
        <a:ext cx="2170021" cy="941306"/>
      </dsp:txXfrm>
    </dsp:sp>
    <dsp:sp modelId="{1991886D-33DD-4A84-8B07-46072BF7A4CB}">
      <dsp:nvSpPr>
        <dsp:cNvPr id="0" name=""/>
        <dsp:cNvSpPr/>
      </dsp:nvSpPr>
      <dsp:spPr>
        <a:xfrm>
          <a:off x="2996219" y="0"/>
          <a:ext cx="2522263" cy="568863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Tendence</a:t>
          </a:r>
          <a:endParaRPr lang="cs-CZ" sz="2800" kern="1200" dirty="0"/>
        </a:p>
      </dsp:txBody>
      <dsp:txXfrm>
        <a:off x="2996219" y="0"/>
        <a:ext cx="2522263" cy="1706589"/>
      </dsp:txXfrm>
    </dsp:sp>
    <dsp:sp modelId="{038BAFDE-E93E-4198-AA40-725180C28435}">
      <dsp:nvSpPr>
        <dsp:cNvPr id="0" name=""/>
        <dsp:cNvSpPr/>
      </dsp:nvSpPr>
      <dsp:spPr>
        <a:xfrm>
          <a:off x="3143055" y="1264383"/>
          <a:ext cx="2228591" cy="86111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rgbClr val="002060"/>
              </a:solidFill>
            </a:rPr>
            <a:t>ZASTAVIT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kern="1200" dirty="0" smtClean="0">
              <a:solidFill>
                <a:srgbClr val="002060"/>
              </a:solidFill>
            </a:rPr>
            <a:t>napomínat, opakovat, připomínat, pomáhat,..</a:t>
          </a:r>
          <a:endParaRPr lang="cs-CZ" sz="1400" b="0" kern="1200" dirty="0">
            <a:solidFill>
              <a:srgbClr val="002060"/>
            </a:solidFill>
          </a:endParaRPr>
        </a:p>
      </dsp:txBody>
      <dsp:txXfrm>
        <a:off x="3168276" y="1289604"/>
        <a:ext cx="2178149" cy="810671"/>
      </dsp:txXfrm>
    </dsp:sp>
    <dsp:sp modelId="{2B7BFE95-21F4-4C5F-B580-6D3D6734B407}">
      <dsp:nvSpPr>
        <dsp:cNvPr id="0" name=""/>
        <dsp:cNvSpPr/>
      </dsp:nvSpPr>
      <dsp:spPr>
        <a:xfrm>
          <a:off x="3114106" y="2256162"/>
          <a:ext cx="2286490" cy="93671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rgbClr val="002060"/>
              </a:solidFill>
            </a:rPr>
            <a:t>DOSÁHNOUT SVÉHO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002060"/>
              </a:solidFill>
            </a:rPr>
            <a:t>nutit, přesvědčovat, vysvětlovat,, manipulovat</a:t>
          </a:r>
          <a:r>
            <a:rPr lang="cs-CZ" sz="1100" kern="1200" dirty="0" smtClean="0">
              <a:solidFill>
                <a:srgbClr val="002060"/>
              </a:solidFill>
            </a:rPr>
            <a:t>, …</a:t>
          </a:r>
          <a:endParaRPr lang="cs-CZ" sz="1100" kern="1200" dirty="0">
            <a:solidFill>
              <a:srgbClr val="002060"/>
            </a:solidFill>
          </a:endParaRPr>
        </a:p>
      </dsp:txBody>
      <dsp:txXfrm>
        <a:off x="3141542" y="2283598"/>
        <a:ext cx="2231618" cy="881847"/>
      </dsp:txXfrm>
    </dsp:sp>
    <dsp:sp modelId="{BAD6E316-FAEA-48E3-BB18-35A41AC07C34}">
      <dsp:nvSpPr>
        <dsp:cNvPr id="0" name=""/>
        <dsp:cNvSpPr/>
      </dsp:nvSpPr>
      <dsp:spPr>
        <a:xfrm>
          <a:off x="3143055" y="3457598"/>
          <a:ext cx="2228591" cy="72260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rgbClr val="002060"/>
              </a:solidFill>
            </a:rPr>
            <a:t>OPLATIT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002060"/>
              </a:solidFill>
            </a:rPr>
            <a:t>trestat, izolovat, odmítat, vrátit, </a:t>
          </a:r>
          <a:endParaRPr lang="cs-CZ" sz="1400" kern="1200" dirty="0">
            <a:solidFill>
              <a:srgbClr val="002060"/>
            </a:solidFill>
          </a:endParaRPr>
        </a:p>
      </dsp:txBody>
      <dsp:txXfrm>
        <a:off x="3164219" y="3478762"/>
        <a:ext cx="2186263" cy="680276"/>
      </dsp:txXfrm>
    </dsp:sp>
    <dsp:sp modelId="{27BB6936-416E-496F-90A0-A85AADB659DE}">
      <dsp:nvSpPr>
        <dsp:cNvPr id="0" name=""/>
        <dsp:cNvSpPr/>
      </dsp:nvSpPr>
      <dsp:spPr>
        <a:xfrm>
          <a:off x="3143055" y="4429762"/>
          <a:ext cx="2228591" cy="92742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rgbClr val="002060"/>
              </a:solidFill>
            </a:rPr>
            <a:t>VZDÁT 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002060"/>
              </a:solidFill>
            </a:rPr>
            <a:t>udělat za dítě, ochránit, </a:t>
          </a:r>
          <a:r>
            <a:rPr lang="cs-CZ" sz="1400" kern="1200" dirty="0" err="1" smtClean="0">
              <a:solidFill>
                <a:srgbClr val="002060"/>
              </a:solidFill>
            </a:rPr>
            <a:t>opečovat</a:t>
          </a:r>
          <a:r>
            <a:rPr lang="cs-CZ" sz="1400" kern="1200" dirty="0" smtClean="0">
              <a:solidFill>
                <a:srgbClr val="002060"/>
              </a:solidFill>
            </a:rPr>
            <a:t>, předat jinému odborníkovi, </a:t>
          </a:r>
          <a:r>
            <a:rPr lang="cs-CZ" sz="1100" kern="1200" dirty="0" smtClean="0">
              <a:solidFill>
                <a:srgbClr val="002060"/>
              </a:solidFill>
            </a:rPr>
            <a:t>…</a:t>
          </a:r>
          <a:endParaRPr lang="cs-CZ" sz="1100" kern="1200" dirty="0">
            <a:solidFill>
              <a:srgbClr val="002060"/>
            </a:solidFill>
          </a:endParaRPr>
        </a:p>
      </dsp:txBody>
      <dsp:txXfrm>
        <a:off x="3170218" y="4456925"/>
        <a:ext cx="2174265" cy="873096"/>
      </dsp:txXfrm>
    </dsp:sp>
    <dsp:sp modelId="{FBC4321E-36AC-41AB-8056-69F24D3A6748}">
      <dsp:nvSpPr>
        <dsp:cNvPr id="0" name=""/>
        <dsp:cNvSpPr/>
      </dsp:nvSpPr>
      <dsp:spPr>
        <a:xfrm>
          <a:off x="5727413" y="0"/>
          <a:ext cx="2479948" cy="568863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Reakce dítěte</a:t>
          </a:r>
          <a:endParaRPr lang="cs-CZ" sz="2800" kern="1200" dirty="0"/>
        </a:p>
      </dsp:txBody>
      <dsp:txXfrm>
        <a:off x="5727413" y="0"/>
        <a:ext cx="2479948" cy="1706589"/>
      </dsp:txXfrm>
    </dsp:sp>
    <dsp:sp modelId="{185E25A8-BC10-4FD4-A464-879CBCDCA250}">
      <dsp:nvSpPr>
        <dsp:cNvPr id="0" name=""/>
        <dsp:cNvSpPr/>
      </dsp:nvSpPr>
      <dsp:spPr>
        <a:xfrm>
          <a:off x="5832299" y="1224139"/>
          <a:ext cx="2228591" cy="8287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rgbClr val="002060"/>
              </a:solidFill>
            </a:rPr>
            <a:t>NA CHVÍLI PŘESTANE, POSLÉZE POKRAČUJE</a:t>
          </a:r>
          <a:endParaRPr lang="cs-CZ" sz="1400" b="1" kern="1200" dirty="0">
            <a:solidFill>
              <a:srgbClr val="002060"/>
            </a:solidFill>
          </a:endParaRPr>
        </a:p>
      </dsp:txBody>
      <dsp:txXfrm>
        <a:off x="5856571" y="1248411"/>
        <a:ext cx="2180047" cy="780168"/>
      </dsp:txXfrm>
    </dsp:sp>
    <dsp:sp modelId="{299ED17F-3470-4D01-89C7-7BF521B6FBC5}">
      <dsp:nvSpPr>
        <dsp:cNvPr id="0" name=""/>
        <dsp:cNvSpPr/>
      </dsp:nvSpPr>
      <dsp:spPr>
        <a:xfrm>
          <a:off x="5832299" y="2304255"/>
          <a:ext cx="2228591" cy="8287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rgbClr val="002060"/>
              </a:solidFill>
            </a:rPr>
            <a:t>NEPŘESTANE DOKUD NEDOSÁHNE SVÉHO NEBO KAPITULUJ</a:t>
          </a:r>
          <a:r>
            <a:rPr lang="cs-CZ" sz="1100" b="1" kern="1200" dirty="0" smtClean="0">
              <a:solidFill>
                <a:srgbClr val="002060"/>
              </a:solidFill>
            </a:rPr>
            <a:t>E</a:t>
          </a:r>
          <a:endParaRPr lang="cs-CZ" sz="1100" b="1" kern="1200" dirty="0">
            <a:solidFill>
              <a:srgbClr val="002060"/>
            </a:solidFill>
          </a:endParaRPr>
        </a:p>
      </dsp:txBody>
      <dsp:txXfrm>
        <a:off x="5856571" y="2328527"/>
        <a:ext cx="2180047" cy="780168"/>
      </dsp:txXfrm>
    </dsp:sp>
    <dsp:sp modelId="{2256885D-F13D-489C-A33A-EBD88AD0191E}">
      <dsp:nvSpPr>
        <dsp:cNvPr id="0" name=""/>
        <dsp:cNvSpPr/>
      </dsp:nvSpPr>
      <dsp:spPr>
        <a:xfrm>
          <a:off x="5832299" y="3384379"/>
          <a:ext cx="2228591" cy="8287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rgbClr val="002060"/>
              </a:solidFill>
            </a:rPr>
            <a:t>ZINTENZIVNÍ</a:t>
          </a:r>
          <a:endParaRPr lang="cs-CZ" sz="1400" b="1" kern="1200" dirty="0">
            <a:solidFill>
              <a:srgbClr val="002060"/>
            </a:solidFill>
          </a:endParaRPr>
        </a:p>
      </dsp:txBody>
      <dsp:txXfrm>
        <a:off x="5856571" y="3408651"/>
        <a:ext cx="2180047" cy="780168"/>
      </dsp:txXfrm>
    </dsp:sp>
    <dsp:sp modelId="{1AB5B58E-8C17-4039-A356-0CF405AA1FFC}">
      <dsp:nvSpPr>
        <dsp:cNvPr id="0" name=""/>
        <dsp:cNvSpPr/>
      </dsp:nvSpPr>
      <dsp:spPr>
        <a:xfrm>
          <a:off x="5832299" y="4464496"/>
          <a:ext cx="2228591" cy="8287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rgbClr val="002060"/>
              </a:solidFill>
            </a:rPr>
            <a:t>NIC SE NEMĚNÍ</a:t>
          </a:r>
          <a:endParaRPr lang="cs-CZ" sz="1400" b="1" kern="1200" dirty="0">
            <a:solidFill>
              <a:srgbClr val="002060"/>
            </a:solidFill>
          </a:endParaRPr>
        </a:p>
      </dsp:txBody>
      <dsp:txXfrm>
        <a:off x="5856571" y="4488768"/>
        <a:ext cx="2180047" cy="78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3525-226B-4701-AE5D-ADC27B61621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CBAE4-05C2-4207-BB1D-8A44DF0F2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4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Úkol:</a:t>
            </a:r>
            <a:r>
              <a:rPr lang="cs-CZ" baseline="0" dirty="0" smtClean="0"/>
              <a:t> zbavit motivace ke vzdělávání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BAE4-05C2-4207-BB1D-8A44DF0F2DA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20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BAE4-05C2-4207-BB1D-8A44DF0F2DA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49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30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96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5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02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267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9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8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36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49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52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21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1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50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68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54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1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93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60D18B-795C-4AF4-9E0A-E76DDDE716C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00727F-02E3-4F98-854C-486BD7149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47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Problémové </a:t>
            </a:r>
            <a:r>
              <a:rPr lang="cs-CZ" dirty="0"/>
              <a:t>chování</a:t>
            </a:r>
            <a:br>
              <a:rPr lang="cs-CZ" dirty="0"/>
            </a:b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3763933"/>
              </p:ext>
            </p:extLst>
          </p:nvPr>
        </p:nvGraphicFramePr>
        <p:xfrm>
          <a:off x="827584" y="908720"/>
          <a:ext cx="6463239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2979" y="260648"/>
            <a:ext cx="835292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CC0000"/>
                </a:solidFill>
                <a:latin typeface="Futura T OT"/>
                <a:ea typeface="Times New Roman"/>
                <a:cs typeface="DejaVu Sans"/>
              </a:rPr>
              <a:t>Pocit sounáležitosti = 4B</a:t>
            </a:r>
            <a:endParaRPr lang="cs-CZ" sz="2800" b="1" dirty="0">
              <a:solidFill>
                <a:srgbClr val="CC0000"/>
              </a:solidFill>
              <a:latin typeface="Futura T OT"/>
              <a:ea typeface="Times New Roman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886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4213" y="981223"/>
            <a:ext cx="8064500" cy="2447925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altLang="cs-CZ" smtClean="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3429148"/>
            <a:ext cx="7848600" cy="302418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cs-CZ" altLang="cs-CZ" sz="1400" b="1">
              <a:solidFill>
                <a:schemeClr val="dk1"/>
              </a:solidFill>
              <a:latin typeface="Futura T OT Demi"/>
              <a:ea typeface="Times New Roman"/>
              <a:cs typeface="Courier New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066800" y="2294086"/>
            <a:ext cx="1600200" cy="990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POZORNOST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916238" y="2276623"/>
            <a:ext cx="1600200" cy="990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MOC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800600" y="2294086"/>
            <a:ext cx="1600200" cy="990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POMSTA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705600" y="2294086"/>
            <a:ext cx="1600200" cy="990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VYHNUTÍ SE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600200" y="3589486"/>
            <a:ext cx="624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itchFamily="18" charset="0"/>
              </a:rPr>
              <a:t>VOLBA CHYBNÉHO CÍLE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600200" y="4427686"/>
            <a:ext cx="624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itchFamily="18" charset="0"/>
              </a:rPr>
              <a:t>NENAPLNĚNÍ POCITU SOUNÁLEŽITOSTI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71550" y="5300811"/>
            <a:ext cx="1676400" cy="911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298800" bIns="298800">
            <a:spAutoFit/>
          </a:bodyPr>
          <a:lstStyle>
            <a:defPPr>
              <a:defRPr lang="cs-CZ"/>
            </a:defPPr>
            <a:lvl1pPr algn="ctr"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cs-CZ" altLang="cs-CZ" dirty="0"/>
              <a:t>B</a:t>
            </a:r>
            <a:r>
              <a:rPr lang="cs-CZ" altLang="cs-CZ" b="0" dirty="0"/>
              <a:t>ýt součástí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771775" y="5300811"/>
            <a:ext cx="1676400" cy="911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298800" bIns="298800">
            <a:spAutoFit/>
          </a:bodyPr>
          <a:lstStyle/>
          <a:p>
            <a:pPr algn="ctr"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itchFamily="18" charset="0"/>
              </a:rPr>
              <a:t>ýt schopný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500563" y="5300811"/>
            <a:ext cx="1871662" cy="911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298800" bIns="298800">
            <a:spAutoFit/>
          </a:bodyPr>
          <a:lstStyle>
            <a:defPPr>
              <a:defRPr lang="cs-CZ"/>
            </a:defPPr>
            <a:lvl1pPr algn="ctr"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altLang="cs-CZ" dirty="0"/>
              <a:t>B</a:t>
            </a:r>
            <a:r>
              <a:rPr lang="cs-CZ" altLang="cs-CZ" b="0" dirty="0"/>
              <a:t>ýt důležitý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 flipV="1">
            <a:off x="2133600" y="3284686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3733800" y="328468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5638800" y="328468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7010400" y="3284686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4724400" y="404668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2124075" y="4961086"/>
            <a:ext cx="1000125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3635375" y="486901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 flipV="1">
            <a:off x="6324600" y="4961086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1331913" y="5589736"/>
            <a:ext cx="86360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3132138" y="5445273"/>
            <a:ext cx="935037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4859338" y="5445273"/>
            <a:ext cx="1296987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1331913" y="5516711"/>
            <a:ext cx="936625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3132138" y="5445273"/>
            <a:ext cx="86360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4932363" y="5445273"/>
            <a:ext cx="936625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5435600" y="486901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443663" y="5300812"/>
            <a:ext cx="1862137" cy="911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tIns="298800" bIns="298800">
            <a:spAutoFit/>
          </a:bodyPr>
          <a:lstStyle>
            <a:defPPr>
              <a:defRPr lang="cs-CZ"/>
            </a:defPPr>
            <a:lvl1pPr algn="ctr"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altLang="cs-CZ" dirty="0"/>
              <a:t>B</a:t>
            </a:r>
            <a:r>
              <a:rPr lang="cs-CZ" altLang="cs-CZ" b="0" dirty="0"/>
              <a:t>ýt nedokonalý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6804025" y="5445273"/>
            <a:ext cx="936625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 flipV="1">
            <a:off x="6732588" y="5516711"/>
            <a:ext cx="129698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i="1" smtClean="0">
              <a:solidFill>
                <a:srgbClr val="00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95536" y="260648"/>
            <a:ext cx="835292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CC0000"/>
                </a:solidFill>
                <a:latin typeface="Futura T OT"/>
                <a:ea typeface="Times New Roman"/>
                <a:cs typeface="DejaVu Sans"/>
              </a:rPr>
              <a:t>Čtyři cíle problémového </a:t>
            </a:r>
            <a:r>
              <a:rPr lang="cs-CZ" sz="2800" b="1" dirty="0" smtClean="0">
                <a:solidFill>
                  <a:srgbClr val="CC0000"/>
                </a:solidFill>
                <a:latin typeface="Futura T OT"/>
                <a:ea typeface="Times New Roman"/>
                <a:cs typeface="DejaVu Sans"/>
              </a:rPr>
              <a:t>chování (Adler, </a:t>
            </a:r>
            <a:r>
              <a:rPr lang="cs-CZ" sz="2800" b="1" dirty="0" err="1" smtClean="0">
                <a:solidFill>
                  <a:srgbClr val="CC0000"/>
                </a:solidFill>
                <a:latin typeface="Futura T OT"/>
                <a:ea typeface="Times New Roman"/>
                <a:cs typeface="DejaVu Sans"/>
              </a:rPr>
              <a:t>Dreikursová</a:t>
            </a:r>
            <a:r>
              <a:rPr lang="cs-CZ" sz="2800" b="1" dirty="0" smtClean="0">
                <a:solidFill>
                  <a:srgbClr val="CC0000"/>
                </a:solidFill>
                <a:latin typeface="Futura T OT"/>
                <a:ea typeface="Times New Roman"/>
                <a:cs typeface="DejaVu Sans"/>
              </a:rPr>
              <a:t>; Širůčková, Štěpánková)</a:t>
            </a:r>
            <a:endParaRPr lang="cs-CZ" sz="2800" b="1" dirty="0">
              <a:solidFill>
                <a:srgbClr val="CC0000"/>
              </a:solidFill>
              <a:latin typeface="Futura T OT"/>
              <a:ea typeface="Times New Roman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9702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79512" y="1268760"/>
            <a:ext cx="504056" cy="5184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000" b="1" dirty="0" smtClean="0">
                <a:effectLst/>
                <a:latin typeface="Calibri" panose="020F0502020204030204" pitchFamily="34" charset="0"/>
                <a:ea typeface="Times New Roman"/>
                <a:cs typeface="Calibri"/>
              </a:rPr>
              <a:t>Vyhnutí        Pomsta        Moc    Pozornost</a:t>
            </a:r>
            <a:endParaRPr lang="cs-CZ" sz="2400" b="1" dirty="0" smtClean="0">
              <a:effectLst/>
              <a:latin typeface="Courier New"/>
              <a:ea typeface="Times New Roman"/>
              <a:cs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75847274"/>
              </p:ext>
            </p:extLst>
          </p:nvPr>
        </p:nvGraphicFramePr>
        <p:xfrm>
          <a:off x="683568" y="980728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798734" cy="1303867"/>
          </a:xfrm>
          <a:solidFill>
            <a:schemeClr val="lt1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Jak identifikovat na příkladu konkrétní situace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Roviny zvládání problémového chování 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zamezit (intervence)</a:t>
            </a:r>
          </a:p>
          <a:p>
            <a:r>
              <a:rPr lang="cs-CZ" dirty="0" smtClean="0"/>
              <a:t>Jak předejít (prevence)</a:t>
            </a:r>
          </a:p>
          <a:p>
            <a:r>
              <a:rPr lang="cs-CZ" dirty="0" smtClean="0"/>
              <a:t>Jak posílit sounáležitost (podpora)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5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Možnosti </a:t>
            </a:r>
            <a:r>
              <a:rPr lang="cs-CZ" dirty="0" smtClean="0"/>
              <a:t>intervence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Popište</a:t>
            </a:r>
            <a:r>
              <a:rPr lang="cs-CZ" dirty="0"/>
              <a:t>, co vidíte: „Vidím tu dvě děti, které ještě nezačaly pracovat .“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Používejte </a:t>
            </a:r>
            <a:r>
              <a:rPr lang="cs-CZ" b="1" dirty="0"/>
              <a:t>pozitivní instrukce</a:t>
            </a:r>
            <a:r>
              <a:rPr lang="cs-CZ" dirty="0"/>
              <a:t>: „Pozorně poslouchej, co ostatní říkají.“ </a:t>
            </a:r>
            <a:r>
              <a:rPr lang="cs-CZ" b="1" dirty="0"/>
              <a:t>Legitimizujte moc</a:t>
            </a:r>
            <a:r>
              <a:rPr lang="cs-CZ" dirty="0"/>
              <a:t>: „Máš pravdu, nemám, jak tě donutit, abys začal pracovat.“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Používejte </a:t>
            </a:r>
            <a:r>
              <a:rPr lang="cs-CZ" b="1" dirty="0" err="1"/>
              <a:t>já-sdělení</a:t>
            </a:r>
            <a:r>
              <a:rPr lang="cs-CZ" b="1" dirty="0"/>
              <a:t>:</a:t>
            </a:r>
            <a:r>
              <a:rPr lang="cs-CZ" dirty="0"/>
              <a:t>  „Zlobí mě, když na začátku hodiny nejste na svých místech.“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Zrcadlete</a:t>
            </a:r>
            <a:r>
              <a:rPr lang="cs-CZ" dirty="0"/>
              <a:t> emoce dětí: „Je to tak, že jsi teď naštvaný, protože to vnímáš jako nespravedlnost?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Používejte </a:t>
            </a:r>
            <a:r>
              <a:rPr lang="cs-CZ" b="1" dirty="0"/>
              <a:t>jazyk volby: </a:t>
            </a:r>
            <a:r>
              <a:rPr lang="cs-CZ" dirty="0"/>
              <a:t>„Lenko, je potřeba, abys pracovala na zadaném úkolu. V případě, že se rozhodneš úkoly neplnit, ztratíš možnost opravit si klasifikaci. Je to na tobě. 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Položte </a:t>
            </a:r>
            <a:r>
              <a:rPr lang="cs-CZ" b="1" dirty="0"/>
              <a:t>otevřenou otázku</a:t>
            </a:r>
            <a:r>
              <a:rPr lang="cs-CZ" dirty="0"/>
              <a:t>: „Co teď potřebuješ, aby se stalo?“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STOP sdělení</a:t>
            </a:r>
            <a:r>
              <a:rPr lang="cs-CZ" dirty="0"/>
              <a:t>: „Přestaňte se mezi sebou bavit a věnujte se zadané práci.“ </a:t>
            </a:r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„Zase jste si nepřipravili všechny potřebné pomůcky.“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„Vy jste neslyšeli, že už zvonilo?“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„Kolikrát to mám ještě opakovat?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„Používáš vůbec mozek?“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„Nedívej se z toho okna!“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„Jestli toho hned nenecháš, zavolám rodičům!“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2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Možnosti </a:t>
            </a:r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Strategie, kterými lze předcházet problémovému chování, spočívají zejména ve výchovném stylu učitele, způsobu práce se třídou a nastavení kontextu situací. Proto věnujte pozornost: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uspořádání učebny,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využití různých forem výuky a aktivizujících metod,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cílům výuky,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užitečnosti a smysluplnosti činností.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Nastavte jasná a srozumitelná pravidla. </a:t>
            </a:r>
            <a:r>
              <a:rPr lang="cs-CZ" dirty="0"/>
              <a:t>Vtáhněte žáky do jejich vytváření.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Pracujte s </a:t>
            </a:r>
            <a:r>
              <a:rPr lang="cs-CZ" b="1" dirty="0"/>
              <a:t>přirozenými a logickými důsledky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Snižující se limit </a:t>
            </a:r>
            <a:r>
              <a:rPr lang="cs-CZ" dirty="0"/>
              <a:t>Domluvte se s žákem na počtu „problémového chování“, který je v určitém časovém úseku dovolen. Např. žák může za jednu hodinu 5x vykřiknout.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8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Možnosti </a:t>
            </a:r>
            <a:r>
              <a:rPr lang="cs-CZ" dirty="0" smtClean="0"/>
              <a:t>podpory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Vytvořte prostor pro sdílení.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Umožněte  dětem rozhodnout 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Oceňujte zájem, angažovanost a nasazení.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Vyjadřujte důvěru.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Vyjadřujte emoce a podporujte děti, aby vyjadřovaly, co cítí.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Umožněte dětem zažívat úspěch - nastavujte splnitelné cíle.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Umožňujte dětem zažívat důsledky chování.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Rozvíjejte silné stránky dětí.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Buďte konkrétní a autentičtí.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Používejte popisný, neutrální jazyk.</a:t>
            </a:r>
          </a:p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 numCol="2"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Zaměřování se na chyby.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Srovnávání.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Hodnocení.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Perfekcionismus.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Omlouvání.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Litování.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Ochraňování.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Přebírání odpovědnosti.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Zdůrazňování minulých neúspěchů.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Nedůvěra.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Očekávání neúspěchu.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Popírání emocí.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Bagatelizace.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Znevažování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Vysoké požadavky.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Nerealistické cíle.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9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STUDIJNÍ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LITERATURA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2132856"/>
            <a:ext cx="2592387" cy="3975100"/>
          </a:xfrm>
          <a:noFill/>
        </p:spPr>
      </p:pic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28082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060848"/>
            <a:ext cx="2879725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1666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ZÁKLADNÍ STUDIJNÍ LITERATURA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2132856"/>
            <a:ext cx="3743325" cy="3960813"/>
          </a:xfrm>
          <a:noFill/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2808288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73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v literatuře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problémové chování žáka (</a:t>
            </a:r>
            <a:r>
              <a:rPr lang="cs-CZ" i="1" dirty="0" err="1" smtClean="0"/>
              <a:t>problem</a:t>
            </a:r>
            <a:r>
              <a:rPr lang="cs-CZ" i="1" dirty="0" smtClean="0"/>
              <a:t> </a:t>
            </a:r>
            <a:r>
              <a:rPr lang="cs-CZ" i="1" dirty="0" err="1" smtClean="0"/>
              <a:t>behaviour</a:t>
            </a:r>
            <a:r>
              <a:rPr lang="cs-CZ" i="1" dirty="0" smtClean="0"/>
              <a:t>, </a:t>
            </a:r>
            <a:r>
              <a:rPr lang="cs-CZ" i="1" dirty="0" err="1" smtClean="0"/>
              <a:t>misbehaviour</a:t>
            </a:r>
            <a:r>
              <a:rPr lang="cs-CZ" i="1" dirty="0" smtClean="0"/>
              <a:t>, </a:t>
            </a:r>
            <a:r>
              <a:rPr lang="cs-CZ" i="1" dirty="0" err="1" smtClean="0"/>
              <a:t>difficult</a:t>
            </a:r>
            <a:r>
              <a:rPr lang="cs-CZ" i="1" dirty="0" smtClean="0"/>
              <a:t> </a:t>
            </a:r>
            <a:r>
              <a:rPr lang="cs-CZ" i="1" dirty="0" err="1" smtClean="0"/>
              <a:t>behaviour</a:t>
            </a:r>
            <a:r>
              <a:rPr lang="cs-CZ" dirty="0" smtClean="0"/>
              <a:t>), </a:t>
            </a:r>
          </a:p>
          <a:p>
            <a:r>
              <a:rPr lang="cs-CZ" dirty="0" smtClean="0"/>
              <a:t>těžko zvladatelné chování žáka (</a:t>
            </a:r>
            <a:r>
              <a:rPr lang="cs-CZ" i="1" dirty="0" err="1" smtClean="0"/>
              <a:t>difficult</a:t>
            </a:r>
            <a:r>
              <a:rPr lang="cs-CZ" i="1" dirty="0" smtClean="0"/>
              <a:t>-to-</a:t>
            </a:r>
            <a:r>
              <a:rPr lang="cs-CZ" i="1" dirty="0" err="1" smtClean="0"/>
              <a:t>manage</a:t>
            </a:r>
            <a:r>
              <a:rPr lang="cs-CZ" i="1" dirty="0" smtClean="0"/>
              <a:t> </a:t>
            </a:r>
            <a:r>
              <a:rPr lang="cs-CZ" i="1" dirty="0" err="1" smtClean="0"/>
              <a:t>behaviour</a:t>
            </a:r>
            <a:r>
              <a:rPr lang="cs-CZ" dirty="0" smtClean="0"/>
              <a:t>), </a:t>
            </a:r>
          </a:p>
          <a:p>
            <a:r>
              <a:rPr lang="cs-CZ" dirty="0" smtClean="0"/>
              <a:t>problémový žák (</a:t>
            </a:r>
            <a:r>
              <a:rPr lang="cs-CZ" i="1" dirty="0" err="1" smtClean="0"/>
              <a:t>problem</a:t>
            </a:r>
            <a:r>
              <a:rPr lang="cs-CZ" i="1" dirty="0" smtClean="0"/>
              <a:t> pupil</a:t>
            </a:r>
            <a:r>
              <a:rPr lang="cs-CZ" dirty="0" smtClean="0"/>
              <a:t>), </a:t>
            </a:r>
          </a:p>
          <a:p>
            <a:r>
              <a:rPr lang="cs-CZ" dirty="0" smtClean="0"/>
              <a:t>obtížně vzdělavatelný žák (</a:t>
            </a:r>
            <a:r>
              <a:rPr lang="cs-CZ" i="1" dirty="0" err="1" smtClean="0"/>
              <a:t>difficult</a:t>
            </a:r>
            <a:r>
              <a:rPr lang="cs-CZ" i="1" dirty="0" smtClean="0"/>
              <a:t>-to-</a:t>
            </a:r>
            <a:r>
              <a:rPr lang="cs-CZ" i="1" dirty="0" err="1" smtClean="0"/>
              <a:t>teach</a:t>
            </a:r>
            <a:r>
              <a:rPr lang="cs-CZ" i="1" dirty="0" smtClean="0"/>
              <a:t> pupil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8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KONTEXTY PROBLÉMOVÉHO CHOVÁNÍ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MULTIFAKTORIÁLNÍ ETILOGIE </a:t>
            </a:r>
          </a:p>
          <a:p>
            <a:r>
              <a:rPr lang="cs-CZ" dirty="0" smtClean="0"/>
              <a:t>VÝVOJOVÉ HLEDISKO </a:t>
            </a:r>
          </a:p>
          <a:p>
            <a:r>
              <a:rPr lang="cs-CZ" dirty="0" smtClean="0"/>
              <a:t>PROBLÉMOVÉ CHOVÁNÍ versus PORUCHY CHOVÁNÍ (diagnostické rozlišení)</a:t>
            </a:r>
          </a:p>
          <a:p>
            <a:r>
              <a:rPr lang="cs-CZ" dirty="0" smtClean="0"/>
              <a:t>KONTEXT AKTUÁLNÍ ŽIVOTNÍ SITUACE DÍTĚTE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9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43608" y="993328"/>
            <a:ext cx="810039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Hodnocení chování žáka jako problémového ve školním prostředí, by mělo vycházet z těchto aspektů: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funkce problémového chování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smysl projevů chování z pohledu vývojových úkolů dítěte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prožívání dítěte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prožívání učitele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kvalita vztahu učitel – žák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kvalita komunikace mezi aktéry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edukační kontext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klima v dané třídě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reakce vrstevníků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kvalita spolupráce s rodinou dítěte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dirty="0" smtClean="0">
              <a:solidFill>
                <a:srgbClr val="000000"/>
              </a:solidFill>
              <a:latin typeface="Times New Roman" pitchFamily="18" charset="0"/>
              <a:ea typeface="Geneva CE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Štípek (2011) – Dítě na zabití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 smtClean="0"/>
              <a:t>Dítě nezlobí proto, že vás chce trápit. Nedělá to naschvál. Nedělá to naschvál vám.</a:t>
            </a:r>
          </a:p>
          <a:p>
            <a:pPr lvl="0"/>
            <a:r>
              <a:rPr lang="cs-CZ" dirty="0" smtClean="0"/>
              <a:t>Dítě zlobí, protože na něco upozorňuje, o něco volá, něco potřebuje.</a:t>
            </a:r>
          </a:p>
          <a:p>
            <a:pPr lvl="0"/>
            <a:r>
              <a:rPr lang="cs-CZ" dirty="0" smtClean="0"/>
              <a:t>Ačkoliv dítě vypadá, že mu z toho plynou jen samé klady, ani ono není se vším spokojené. Možná to působí tak, že mu to tak vyhovuje, ale nemusí být s tímto stavem vůbec spokojené. </a:t>
            </a:r>
          </a:p>
          <a:p>
            <a:pPr lvl="0"/>
            <a:r>
              <a:rPr lang="cs-CZ" dirty="0" smtClean="0"/>
              <a:t>Jen pokud je rodič (v našem případě pedagog) ochoten změnit něco i na svém chování, je možné měnit chová ní dítěte. Neznamená to ale dítěti ustoupit.</a:t>
            </a:r>
          </a:p>
          <a:p>
            <a:pPr lvl="0"/>
            <a:r>
              <a:rPr lang="cs-CZ" b="1" dirty="0" smtClean="0"/>
              <a:t>Nezměníme dítě samé, ani jeho podstatu. Můžeme se pokusit změnit "jen" jeho chování. Špatné není dítě, ale špatné může být jeho chování. </a:t>
            </a:r>
            <a:r>
              <a:rPr lang="cs-CZ" dirty="0" smtClean="0"/>
              <a:t>To lze modifikovat.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7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5218595"/>
          </a:xfrm>
        </p:spPr>
        <p:txBody>
          <a:bodyPr>
            <a:normAutofit fontScale="62500" lnSpcReduction="20000"/>
          </a:bodyPr>
          <a:lstStyle/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r>
              <a:rPr lang="cs-CZ" b="1" dirty="0" smtClean="0"/>
              <a:t>Mladší </a:t>
            </a:r>
            <a:r>
              <a:rPr lang="cs-CZ" b="1" dirty="0" smtClean="0"/>
              <a:t>školní věk </a:t>
            </a:r>
          </a:p>
          <a:p>
            <a:r>
              <a:rPr lang="cs-CZ" dirty="0" smtClean="0"/>
              <a:t>Nezralost</a:t>
            </a:r>
          </a:p>
          <a:p>
            <a:r>
              <a:rPr lang="cs-CZ" dirty="0" smtClean="0"/>
              <a:t>Sociální nezralost</a:t>
            </a:r>
          </a:p>
          <a:p>
            <a:r>
              <a:rPr lang="cs-CZ" dirty="0" smtClean="0"/>
              <a:t>Fixace na dospělého </a:t>
            </a:r>
          </a:p>
          <a:p>
            <a:r>
              <a:rPr lang="cs-CZ" dirty="0" smtClean="0"/>
              <a:t>Nadměrná úzkost</a:t>
            </a:r>
          </a:p>
          <a:p>
            <a:r>
              <a:rPr lang="cs-CZ" dirty="0" smtClean="0"/>
              <a:t>Hravost</a:t>
            </a:r>
          </a:p>
          <a:p>
            <a:r>
              <a:rPr lang="cs-CZ" dirty="0" smtClean="0"/>
              <a:t>Adaptační problémy</a:t>
            </a:r>
          </a:p>
          <a:p>
            <a:r>
              <a:rPr lang="cs-CZ" dirty="0" smtClean="0"/>
              <a:t>Nesoustředěnost</a:t>
            </a:r>
          </a:p>
          <a:p>
            <a:r>
              <a:rPr lang="cs-CZ" dirty="0" smtClean="0"/>
              <a:t>Nedbalost v práci</a:t>
            </a:r>
          </a:p>
          <a:p>
            <a:r>
              <a:rPr lang="cs-CZ" dirty="0" smtClean="0"/>
              <a:t>Podvádění</a:t>
            </a:r>
          </a:p>
          <a:p>
            <a:r>
              <a:rPr lang="cs-CZ" dirty="0" smtClean="0"/>
              <a:t>Agresivita</a:t>
            </a:r>
          </a:p>
          <a:p>
            <a:r>
              <a:rPr lang="cs-CZ" dirty="0" smtClean="0"/>
              <a:t>Vztek</a:t>
            </a:r>
          </a:p>
          <a:p>
            <a:r>
              <a:rPr lang="cs-CZ" dirty="0" smtClean="0"/>
              <a:t>Nízké sebehodnocení ……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5290603"/>
          </a:xfrm>
        </p:spPr>
        <p:txBody>
          <a:bodyPr>
            <a:normAutofit fontScale="62500" lnSpcReduction="20000"/>
          </a:bodyPr>
          <a:lstStyle/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r>
              <a:rPr lang="cs-CZ" b="1" dirty="0" smtClean="0"/>
              <a:t>Starší </a:t>
            </a:r>
            <a:r>
              <a:rPr lang="cs-CZ" b="1" dirty="0" smtClean="0"/>
              <a:t>školní věk </a:t>
            </a:r>
          </a:p>
          <a:p>
            <a:r>
              <a:rPr lang="cs-CZ" dirty="0" smtClean="0"/>
              <a:t>(Vliv vrstevníků – touha po uznání, pozitivní </a:t>
            </a:r>
            <a:r>
              <a:rPr lang="cs-CZ" dirty="0" err="1" smtClean="0"/>
              <a:t>soc</a:t>
            </a:r>
            <a:r>
              <a:rPr lang="cs-CZ" dirty="0" smtClean="0"/>
              <a:t>. status)</a:t>
            </a:r>
          </a:p>
          <a:p>
            <a:r>
              <a:rPr lang="cs-CZ" dirty="0" smtClean="0"/>
              <a:t>Testování komunikačních hranic</a:t>
            </a:r>
          </a:p>
          <a:p>
            <a:r>
              <a:rPr lang="cs-CZ" dirty="0" smtClean="0"/>
              <a:t>Vyrušování</a:t>
            </a:r>
          </a:p>
          <a:p>
            <a:r>
              <a:rPr lang="cs-CZ" dirty="0" smtClean="0"/>
              <a:t>Šikana</a:t>
            </a:r>
          </a:p>
          <a:p>
            <a:r>
              <a:rPr lang="cs-CZ" dirty="0" smtClean="0"/>
              <a:t>Zapomínání pomůcek</a:t>
            </a:r>
          </a:p>
          <a:p>
            <a:r>
              <a:rPr lang="cs-CZ" dirty="0" smtClean="0"/>
              <a:t>Nerespektování výchovných autorit</a:t>
            </a:r>
          </a:p>
          <a:p>
            <a:r>
              <a:rPr lang="cs-CZ" dirty="0" smtClean="0"/>
              <a:t>Záškoláctví</a:t>
            </a:r>
          </a:p>
          <a:p>
            <a:r>
              <a:rPr lang="cs-CZ" dirty="0" smtClean="0"/>
              <a:t>Rizikové chování  …………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28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SPECIFICKÉ PORUCHY CHOVÁNÍ A PORUCHY KONCENTRACE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Oblast problematiky dětí s poruchou pozornosti, dětí s hyperkinetickým syndromem představuje další z oblastí problémů v chování dětí, na </a:t>
            </a:r>
            <a:r>
              <a:rPr lang="cs-CZ" b="1" dirty="0" smtClean="0"/>
              <a:t>kterou může třídní učitel, spolu s výchovným poradcem, u dítěte jako první upozornit, iniciovat (v nezbytné spolupráci s rodiči) odborné vyšetření dítěte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Jde o téma, které patří mezi často zmiňované okruhy, jež se </a:t>
            </a:r>
            <a:r>
              <a:rPr lang="cs-CZ" b="1" dirty="0" smtClean="0"/>
              <a:t>podílejí na subjektivním vnímání náročnosti pedagogické práce. </a:t>
            </a:r>
          </a:p>
          <a:p>
            <a:endParaRPr lang="cs-CZ" b="1" dirty="0" smtClean="0"/>
          </a:p>
          <a:p>
            <a:r>
              <a:rPr lang="cs-CZ" dirty="0" smtClean="0"/>
              <a:t>Prevalence (podíl výskytu jevu v populaci) se pohybuje přibližně u </a:t>
            </a:r>
            <a:r>
              <a:rPr lang="cs-CZ" b="1" dirty="0" smtClean="0"/>
              <a:t>6 % dětské populace</a:t>
            </a:r>
            <a:r>
              <a:rPr lang="cs-CZ" dirty="0" smtClean="0"/>
              <a:t>, u chlapců je poměr vyšší, </a:t>
            </a:r>
            <a:r>
              <a:rPr lang="cs-CZ" b="1" dirty="0" smtClean="0"/>
              <a:t>3-5 :1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040188" cy="5232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CC0000"/>
                </a:solidFill>
                <a:latin typeface="Futura T OT"/>
                <a:ea typeface="Times New Roman"/>
                <a:cs typeface="DejaVu Sans"/>
              </a:rPr>
              <a:t>Co dělají dospělí?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46805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cs-CZ" sz="3400" dirty="0" smtClean="0"/>
              <a:t>Vysvětlují, přesvědčují – po dobrém, po zlém</a:t>
            </a:r>
          </a:p>
          <a:p>
            <a:r>
              <a:rPr lang="cs-CZ" sz="3400" dirty="0" smtClean="0"/>
              <a:t>Neinvestují </a:t>
            </a:r>
            <a:r>
              <a:rPr lang="cs-CZ" sz="3400" dirty="0"/>
              <a:t>- nenabízejí volný čas</a:t>
            </a:r>
          </a:p>
          <a:p>
            <a:r>
              <a:rPr lang="cs-CZ" sz="3400" dirty="0" smtClean="0"/>
              <a:t>Přikazují, zakazují,  nadávají, vyčítají, trestají: „Proč </a:t>
            </a:r>
            <a:r>
              <a:rPr lang="cs-CZ" sz="3400" dirty="0" err="1" smtClean="0"/>
              <a:t>jseš</a:t>
            </a:r>
            <a:r>
              <a:rPr lang="cs-CZ" sz="3400" dirty="0" smtClean="0"/>
              <a:t> tak </a:t>
            </a:r>
            <a:r>
              <a:rPr lang="cs-CZ" sz="3400" dirty="0" err="1"/>
              <a:t>zlej</a:t>
            </a:r>
            <a:r>
              <a:rPr lang="cs-CZ" sz="3400" dirty="0"/>
              <a:t>.“ „Už zase zlobíš!“ „Když jsi tu nebyl, byl tu klid.“ „Tolik jsem toho pro tebe udělala a ty takhle!“ </a:t>
            </a:r>
            <a:endParaRPr lang="cs-CZ" sz="3400" dirty="0" smtClean="0"/>
          </a:p>
          <a:p>
            <a:r>
              <a:rPr lang="cs-CZ" sz="3400" dirty="0" smtClean="0"/>
              <a:t>Ignorují</a:t>
            </a:r>
          </a:p>
          <a:p>
            <a:r>
              <a:rPr lang="cs-CZ" sz="3400" dirty="0" smtClean="0"/>
              <a:t>Manifestují </a:t>
            </a:r>
            <a:r>
              <a:rPr lang="cs-CZ" sz="3400" dirty="0"/>
              <a:t>bezmoc, vyhýbají se </a:t>
            </a:r>
            <a:r>
              <a:rPr lang="cs-CZ" sz="3400" dirty="0" smtClean="0"/>
              <a:t>řešení</a:t>
            </a:r>
          </a:p>
          <a:p>
            <a:r>
              <a:rPr lang="cs-CZ" sz="3400" dirty="0"/>
              <a:t>Nevymezují </a:t>
            </a:r>
            <a:r>
              <a:rPr lang="cs-CZ" sz="3400" dirty="0" smtClean="0"/>
              <a:t>hranice a omlouvají: „On to má tak těžký.“ „On za to přeci nemůže.“</a:t>
            </a:r>
            <a:endParaRPr lang="cs-CZ" sz="3400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404664"/>
            <a:ext cx="4041775" cy="5232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CC0000"/>
                </a:solidFill>
                <a:latin typeface="Futura T OT"/>
                <a:ea typeface="Times New Roman"/>
                <a:cs typeface="DejaVu Sans"/>
              </a:rPr>
              <a:t>Co situaci zhorší?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4041775" cy="46805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cs-CZ" sz="2500" dirty="0"/>
              <a:t>Tlak, ignorace, tresty, neustálé řešení a upozorňování na </a:t>
            </a:r>
            <a:r>
              <a:rPr lang="cs-CZ" sz="2500" dirty="0" smtClean="0"/>
              <a:t>problémy </a:t>
            </a:r>
            <a:endParaRPr lang="cs-CZ" sz="2500" dirty="0"/>
          </a:p>
          <a:p>
            <a:r>
              <a:rPr lang="cs-CZ" sz="2500" dirty="0" smtClean="0"/>
              <a:t>Podminování vztahu: „Nemám </a:t>
            </a:r>
            <a:r>
              <a:rPr lang="cs-CZ" sz="2500" dirty="0"/>
              <a:t>tě ráda za to, cos provedl, jestli to nebude lepší, tak</a:t>
            </a:r>
            <a:r>
              <a:rPr lang="cs-CZ" sz="2500" dirty="0" smtClean="0"/>
              <a:t>…“</a:t>
            </a:r>
          </a:p>
          <a:p>
            <a:r>
              <a:rPr lang="cs-CZ" sz="2500" dirty="0" smtClean="0"/>
              <a:t>Výčitky </a:t>
            </a:r>
            <a:r>
              <a:rPr lang="cs-CZ" sz="2500" dirty="0"/>
              <a:t>„Proč mi to děláš? Proč jsi takový? Jak je to možný, že se takový dítě narodilo zrovna nám? Podívej se na </a:t>
            </a:r>
            <a:r>
              <a:rPr lang="cs-CZ" sz="2500" dirty="0" err="1"/>
              <a:t>bráchu</a:t>
            </a:r>
            <a:r>
              <a:rPr lang="cs-CZ" sz="2500" dirty="0"/>
              <a:t>, jak to že nemůžeš být jako on?“</a:t>
            </a:r>
          </a:p>
          <a:p>
            <a:r>
              <a:rPr lang="cs-CZ" sz="2500" dirty="0" smtClean="0"/>
              <a:t>Vysoká </a:t>
            </a:r>
            <a:r>
              <a:rPr lang="cs-CZ" sz="2500" dirty="0"/>
              <a:t>očekávání a nesplnitelné </a:t>
            </a:r>
            <a:r>
              <a:rPr lang="cs-CZ" sz="2500" dirty="0" smtClean="0"/>
              <a:t>cíle: „Od </a:t>
            </a:r>
            <a:r>
              <a:rPr lang="cs-CZ" sz="2500" dirty="0"/>
              <a:t>teď už budeš jenom </a:t>
            </a:r>
            <a:r>
              <a:rPr lang="cs-CZ" sz="2500" dirty="0" smtClean="0"/>
              <a:t>hodný.“ </a:t>
            </a:r>
          </a:p>
          <a:p>
            <a:r>
              <a:rPr lang="cs-CZ" sz="2500" dirty="0" smtClean="0"/>
              <a:t>Srovnávání: „Podívej na své bratry a </a:t>
            </a:r>
            <a:r>
              <a:rPr lang="cs-CZ" sz="2500" dirty="0" err="1" smtClean="0"/>
              <a:t>vem</a:t>
            </a:r>
            <a:r>
              <a:rPr lang="cs-CZ" sz="2500" dirty="0" smtClean="0"/>
              <a:t> si z nich příklad.“</a:t>
            </a:r>
            <a:endParaRPr lang="cs-CZ" sz="2500" dirty="0"/>
          </a:p>
          <a:p>
            <a:endParaRPr lang="cs-CZ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467544" y="5838363"/>
            <a:ext cx="8280919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cs-CZ" sz="2400" dirty="0"/>
              <a:t>PRVNÍ </a:t>
            </a:r>
            <a:r>
              <a:rPr lang="cs-CZ" sz="2400" dirty="0" smtClean="0"/>
              <a:t>KROK: ZASTAVIT </a:t>
            </a:r>
            <a:r>
              <a:rPr lang="cs-CZ" sz="2400" dirty="0"/>
              <a:t>NEFUNKČNÍ INTERVENCE, KTERÉ PROBLÉMOVÉ CHOVÁNÍ DÍTĚTE ZHORŠUJÍ.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91880" y="1484784"/>
            <a:ext cx="2367202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PŘÍLIŠNÝ TLAK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47864" y="2689756"/>
            <a:ext cx="251121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cs-CZ" sz="2000" dirty="0"/>
              <a:t>PŘÍLIŠNÁ PÉČE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347864" y="3841884"/>
            <a:ext cx="251121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cs-CZ" sz="2000" dirty="0"/>
              <a:t>ODMÍTÁNÍ</a:t>
            </a:r>
          </a:p>
        </p:txBody>
      </p:sp>
    </p:spTree>
    <p:extLst>
      <p:ext uri="{BB962C8B-B14F-4D97-AF65-F5344CB8AC3E}">
        <p14:creationId xmlns:p14="http://schemas.microsoft.com/office/powerpoint/2010/main" val="2162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45" y="2098885"/>
            <a:ext cx="4252262" cy="2464870"/>
          </a:xfrm>
          <a:prstGeom prst="rect">
            <a:avLst/>
          </a:prstGeom>
        </p:spPr>
      </p:pic>
      <p:sp>
        <p:nvSpPr>
          <p:cNvPr id="4" name="Zaoblený obdélníkový popisek 3"/>
          <p:cNvSpPr/>
          <p:nvPr/>
        </p:nvSpPr>
        <p:spPr>
          <a:xfrm>
            <a:off x="3388870" y="188640"/>
            <a:ext cx="2479274" cy="1424677"/>
          </a:xfrm>
          <a:prstGeom prst="wedgeRoundRectCallout">
            <a:avLst>
              <a:gd name="adj1" fmla="val 16742"/>
              <a:gd name="adj2" fmla="val 9328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DRUZÍ JSOU: </a:t>
            </a:r>
            <a:r>
              <a:rPr lang="cs-CZ" dirty="0" smtClean="0"/>
              <a:t>lepší, rozhodují, mají nade mnou moc, nerozumí mi, slabí, …  </a:t>
            </a:r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6413206" y="188640"/>
            <a:ext cx="2479274" cy="1424677"/>
          </a:xfrm>
          <a:prstGeom prst="wedgeRoundRectCallout">
            <a:avLst>
              <a:gd name="adj1" fmla="val -98832"/>
              <a:gd name="adj2" fmla="val 10970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SVĚT JE: </a:t>
            </a:r>
            <a:r>
              <a:rPr lang="cs-CZ" dirty="0" smtClean="0"/>
              <a:t>nespravedlivý, boj, náročný, nesrozumitelný, nejistý,…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39552" y="188640"/>
            <a:ext cx="2479274" cy="1424677"/>
          </a:xfrm>
          <a:prstGeom prst="wedgeRoundRectCallout">
            <a:avLst>
              <a:gd name="adj1" fmla="val 102989"/>
              <a:gd name="adj2" fmla="val 10908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JÁ JSEM: </a:t>
            </a:r>
            <a:r>
              <a:rPr lang="cs-CZ" dirty="0" smtClean="0"/>
              <a:t>neschopný, zlý, nedokonalý, </a:t>
            </a:r>
          </a:p>
          <a:p>
            <a:pPr algn="ctr"/>
            <a:r>
              <a:rPr lang="cs-CZ" dirty="0" smtClean="0"/>
              <a:t>k ničemu,  nemilovaný, na obtíž…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539553" y="5013176"/>
            <a:ext cx="5328591" cy="1424677"/>
          </a:xfrm>
          <a:prstGeom prst="wedgeRoundRectCallout">
            <a:avLst>
              <a:gd name="adj1" fmla="val -2261"/>
              <a:gd name="adj2" fmla="val -22269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A PROTO MUSÍM</a:t>
            </a:r>
            <a:r>
              <a:rPr lang="cs-CZ" dirty="0" smtClean="0"/>
              <a:t>: bojovat, stáhnout se a nedělat nic, dát všem, co proto, být ostražitý, nedávat najevo svou slabost, ukázat, že tu jsem, abych byl nepřehlédnutelný, …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81262" y="2492896"/>
            <a:ext cx="2511218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cs-CZ" dirty="0"/>
              <a:t>Subjektivní přesvědčení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97234" y="3573016"/>
            <a:ext cx="251121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cs-CZ" dirty="0"/>
              <a:t>Privátní logika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381262" y="4978431"/>
            <a:ext cx="2562732" cy="1815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cs-CZ" dirty="0"/>
              <a:t>Jak se orientujeme ve světě a jak v něm reagujeme</a:t>
            </a:r>
          </a:p>
        </p:txBody>
      </p:sp>
      <p:sp>
        <p:nvSpPr>
          <p:cNvPr id="8" name="Šipka dolů 7"/>
          <p:cNvSpPr/>
          <p:nvPr/>
        </p:nvSpPr>
        <p:spPr>
          <a:xfrm flipH="1">
            <a:off x="7452320" y="4149080"/>
            <a:ext cx="489810" cy="82935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2293</TotalTime>
  <Words>1197</Words>
  <Application>Microsoft Office PowerPoint</Application>
  <PresentationFormat>Předvádění na obrazovce (4:3)</PresentationFormat>
  <Paragraphs>190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DejaVu Sans</vt:lpstr>
      <vt:lpstr>Futura T OT</vt:lpstr>
      <vt:lpstr>Futura T OT Demi</vt:lpstr>
      <vt:lpstr>Garamond</vt:lpstr>
      <vt:lpstr>Geneva CE</vt:lpstr>
      <vt:lpstr>Times New Roman</vt:lpstr>
      <vt:lpstr>Organický</vt:lpstr>
      <vt:lpstr>Problémové chování </vt:lpstr>
      <vt:lpstr>Terminologie v literatuře </vt:lpstr>
      <vt:lpstr>KONTEXTY PROBLÉMOVÉHO CHOVÁNÍ </vt:lpstr>
      <vt:lpstr>Prezentace aplikace PowerPoint</vt:lpstr>
      <vt:lpstr>Štípek (2011) – Dítě na zabití </vt:lpstr>
      <vt:lpstr>Prezentace aplikace PowerPoint</vt:lpstr>
      <vt:lpstr>SPECIFICKÉ PORUCHY CHOVÁNÍ A PORUCHY KONCENTRACE </vt:lpstr>
      <vt:lpstr>Prezentace aplikace PowerPoint</vt:lpstr>
      <vt:lpstr>Prezentace aplikace PowerPoint</vt:lpstr>
      <vt:lpstr>Prezentace aplikace PowerPoint</vt:lpstr>
      <vt:lpstr>Prezentace aplikace PowerPoint</vt:lpstr>
      <vt:lpstr>Jak identifikovat na příkladu konkrétní situace</vt:lpstr>
      <vt:lpstr>Roviny zvládání problémového chování </vt:lpstr>
      <vt:lpstr>Možnosti intervence</vt:lpstr>
      <vt:lpstr>Možnosti prevence</vt:lpstr>
      <vt:lpstr>Možnosti podpory</vt:lpstr>
      <vt:lpstr>STUDIJNÍ LITERATURA</vt:lpstr>
      <vt:lpstr>ZÁKLADNÍ STUDIJNÍ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Ruzni</dc:creator>
  <cp:lastModifiedBy>Mares</cp:lastModifiedBy>
  <cp:revision>114</cp:revision>
  <dcterms:created xsi:type="dcterms:W3CDTF">2014-06-03T12:12:09Z</dcterms:created>
  <dcterms:modified xsi:type="dcterms:W3CDTF">2016-04-25T12:52:04Z</dcterms:modified>
  <cp:contentStatus/>
</cp:coreProperties>
</file>