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9" r:id="rId3"/>
    <p:sldId id="301" r:id="rId4"/>
    <p:sldId id="302" r:id="rId5"/>
    <p:sldId id="303" r:id="rId6"/>
    <p:sldId id="267" r:id="rId7"/>
    <p:sldId id="287" r:id="rId8"/>
    <p:sldId id="258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79E83D-639D-4AC9-9DD8-F54D2BE130DD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48516A-AECA-4ABD-9F9F-B2D4D0EBE5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35BB-C555-4191-AE0C-32E1C603C6A3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26F84-8DF3-484A-AA8B-87E77C6B8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EF661-FE38-4B79-939F-08F0A31DC9D1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ABF6-B33B-4249-ABA1-FB8F260322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3AD0F-FA42-416D-9D63-D140CC5F990F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A8569-33F3-40CE-9677-0C2C3FB148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2F4BC-DC86-4347-B341-4B7104F0897A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1ADB0C-84D0-4D3B-A3E5-4D0E02E383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9A5964-0F57-4087-B887-6CDB4241BE2A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3C2E33-2C01-45E0-80C0-052FA09453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CF28C3-683A-472D-8426-52ED5AC527A8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71B115-2DBC-413C-ABC5-42464C1861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14283-EAF9-4877-A49A-302D8BBF7046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B58F-D37A-4389-9AB3-6FEAE6275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32E03-048C-4B60-8068-2AE4A111F8B1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236F561-0B37-4BDC-BF6B-403A6F6A67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32EC-8050-4A6C-B821-AB44DADA9980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BB8F1-5991-41FC-AD55-6D72F9A8C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7968F9-5FA4-41EB-B758-1A886949B617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E940DD3-B223-43CD-8E8D-C39DA66F0E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512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BC56B1C-846E-4313-A8F9-31B5BAFB3B7E}" type="datetimeFigureOut">
              <a:rPr lang="cs-CZ"/>
              <a:pPr>
                <a:defRPr/>
              </a:pPr>
              <a:t>21. 2. 2016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3EEE03-14BA-40EA-A6AD-863AFAB04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39" r:id="rId2"/>
    <p:sldLayoutId id="2147484144" r:id="rId3"/>
    <p:sldLayoutId id="2147484145" r:id="rId4"/>
    <p:sldLayoutId id="2147484146" r:id="rId5"/>
    <p:sldLayoutId id="2147484140" r:id="rId6"/>
    <p:sldLayoutId id="2147484147" r:id="rId7"/>
    <p:sldLayoutId id="2147484141" r:id="rId8"/>
    <p:sldLayoutId id="2147484148" r:id="rId9"/>
    <p:sldLayoutId id="2147484142" r:id="rId10"/>
    <p:sldLayoutId id="21474841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wphy/fyzvl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wphy/fyzvl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Fyzikální základy vědy o materiálu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cs-CZ" sz="2400" dirty="0" smtClean="0">
                <a:solidFill>
                  <a:schemeClr val="tx2">
                    <a:satMod val="200000"/>
                  </a:schemeClr>
                </a:solidFill>
              </a:rPr>
              <a:t>Úvod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Úvod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1. Atomová struktura látek. </a:t>
            </a:r>
          </a:p>
          <a:p>
            <a:pPr algn="just" eaLnBrk="1" hangingPunct="1">
              <a:buNone/>
            </a:pPr>
            <a:r>
              <a:rPr lang="cs-CZ" dirty="0" smtClean="0"/>
              <a:t>2. Meziatomové síly. </a:t>
            </a:r>
          </a:p>
          <a:p>
            <a:pPr algn="just" eaLnBrk="1" hangingPunct="1">
              <a:buNone/>
            </a:pPr>
            <a:r>
              <a:rPr lang="cs-CZ" dirty="0" smtClean="0"/>
              <a:t>3. Struktura pevných látek. </a:t>
            </a:r>
          </a:p>
          <a:p>
            <a:pPr algn="just" eaLnBrk="1" hangingPunct="1">
              <a:buNone/>
            </a:pPr>
            <a:r>
              <a:rPr lang="cs-CZ" dirty="0" smtClean="0"/>
              <a:t>4. Poruchy krystalové </a:t>
            </a:r>
            <a:r>
              <a:rPr lang="cs-CZ" dirty="0" smtClean="0"/>
              <a:t>mřížky. </a:t>
            </a: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/>
              <a:t>5. Zpevnění materiálů. </a:t>
            </a:r>
          </a:p>
          <a:p>
            <a:pPr algn="just" eaLnBrk="1" hangingPunct="1">
              <a:buNone/>
            </a:pPr>
            <a:r>
              <a:rPr lang="cs-CZ" dirty="0" smtClean="0"/>
              <a:t>6. Mechanické vlastnosti kovů. </a:t>
            </a:r>
          </a:p>
          <a:p>
            <a:pPr algn="just" eaLnBrk="1" hangingPunct="1">
              <a:buNone/>
            </a:pPr>
            <a:r>
              <a:rPr lang="cs-CZ" dirty="0" smtClean="0"/>
              <a:t>7. Rovnovážné diagramy. Slitiny. </a:t>
            </a:r>
          </a:p>
          <a:p>
            <a:pPr algn="just" eaLnBrk="1" hangingPunct="1">
              <a:buNone/>
            </a:pPr>
            <a:r>
              <a:rPr lang="cs-CZ" dirty="0" smtClean="0"/>
              <a:t>8. Tření. 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Úvod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9. Povrchové napětí kapalin a pevných látek. </a:t>
            </a:r>
          </a:p>
          <a:p>
            <a:pPr algn="just" eaLnBrk="1" hangingPunct="1">
              <a:buNone/>
            </a:pPr>
            <a:r>
              <a:rPr lang="cs-CZ" dirty="0" smtClean="0"/>
              <a:t>10. Keramika, kompozity, polymery. </a:t>
            </a:r>
          </a:p>
          <a:p>
            <a:pPr algn="just" eaLnBrk="1" hangingPunct="1">
              <a:buNone/>
            </a:pPr>
            <a:r>
              <a:rPr lang="cs-CZ" dirty="0" smtClean="0"/>
              <a:t>11. Perspektivní materiály. </a:t>
            </a:r>
          </a:p>
          <a:p>
            <a:pPr algn="just" eaLnBrk="1" hangingPunct="1">
              <a:buNone/>
            </a:pPr>
            <a:r>
              <a:rPr lang="cs-CZ" dirty="0" smtClean="0"/>
              <a:t>12. Koroze.</a:t>
            </a:r>
          </a:p>
          <a:p>
            <a:pPr algn="just" eaLnBrk="1" hangingPunct="1">
              <a:buNone/>
            </a:pPr>
            <a:endParaRPr lang="cs-CZ" dirty="0" smtClean="0"/>
          </a:p>
          <a:p>
            <a:pPr algn="just" eaLnBrk="1" hangingPunct="1"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ped.muni.cz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wphy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fyzvla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algn="just"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Historie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	Na úsvitu dějin lidé využívali jenom omezené množství materiálů, jako např. kámen, dřevo, kůže, kosti a hlínu. S postupem času se tato množina rozšiřovala a nové materiály často vznikaly z materiálů původních, s použitím speciálních technologií (někdy bohužel již zapomenutých). Po dlouhé stovky tisíc let byly tyto technologie rozvíjeny extenzívně a byly předávány z otce na syna, případně z mistra na učedníka.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Historie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None/>
            </a:pPr>
            <a:r>
              <a:rPr lang="cs-CZ" dirty="0" smtClean="0"/>
              <a:t>	Teprve v historicky nedávné době (tj. asi v polovině minulého století) dochází k intenzivnímu rozvoji materiálových technologií, tj. k pronikání zejména fyzikálních poznatků a metod do vědy o materiálu. Výsledky tohoto kvalitativního skoku na sebe nedaly dlouho čekat, setkáváme se s nimi na každém kroku, ať se jedná o nové slitiny kovů, plasty, keramika, kompozity, materiály pro mikroelektroniku a mnoho dalších (stačí se zamyslet nad materiály, z nichž se skládá např. mobilní telefon, automobil, počítač a další předměty denní spotřeby).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Materiály a technologie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0434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lum bright="-6000" contrast="30000"/>
          </a:blip>
          <a:srcRect/>
          <a:stretch>
            <a:fillRect/>
          </a:stretch>
        </p:blipFill>
        <p:spPr bwMode="auto">
          <a:xfrm>
            <a:off x="571472" y="1785926"/>
            <a:ext cx="8153400" cy="449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Materiálové inženýrství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0434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dirty="0" smtClean="0"/>
              <a:t>	</a:t>
            </a:r>
            <a:endParaRPr lang="cs-CZ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lum contrast="18000"/>
          </a:blip>
          <a:srcRect/>
          <a:stretch>
            <a:fillRect/>
          </a:stretch>
        </p:blipFill>
        <p:spPr bwMode="auto">
          <a:xfrm>
            <a:off x="1785918" y="2000240"/>
            <a:ext cx="6597020" cy="40719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Závěr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85813" y="1285875"/>
            <a:ext cx="8072437" cy="50704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Literatura: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[1] </a:t>
            </a:r>
            <a:r>
              <a:rPr lang="cs-CZ" sz="2400" dirty="0" err="1" smtClean="0"/>
              <a:t>Pokluda</a:t>
            </a:r>
            <a:r>
              <a:rPr lang="cs-CZ" sz="2400" dirty="0" smtClean="0"/>
              <a:t>, J., Kroupa, F., Obdržálek, L.: </a:t>
            </a:r>
            <a:r>
              <a:rPr lang="cs-CZ" sz="2400" i="1" dirty="0" smtClean="0"/>
              <a:t>Mechanické vlastnosti a struktura pevných látek</a:t>
            </a:r>
            <a:r>
              <a:rPr lang="cs-CZ" sz="2400" dirty="0" smtClean="0"/>
              <a:t>. PC-DIR spol. s r.o., Brno, 1994, 385s.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[2] Vondráček, F. </a:t>
            </a:r>
            <a:r>
              <a:rPr lang="cs-CZ" sz="2400" i="1" dirty="0" smtClean="0"/>
              <a:t>Materiály a technologie I a II</a:t>
            </a:r>
            <a:r>
              <a:rPr lang="en-US" sz="2400" dirty="0" smtClean="0"/>
              <a:t>, 19</a:t>
            </a:r>
            <a:r>
              <a:rPr lang="cs-CZ" sz="2400" dirty="0" smtClean="0"/>
              <a:t>85, 243+244s.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[3] Ptáček a kol. </a:t>
            </a:r>
            <a:r>
              <a:rPr lang="cs-CZ" sz="2400" i="1" dirty="0" smtClean="0"/>
              <a:t>Nauka o materiálu I a II</a:t>
            </a:r>
            <a:r>
              <a:rPr lang="cs-CZ" sz="2400" dirty="0" smtClean="0"/>
              <a:t>. CERM, 2003, 520+396 s.</a:t>
            </a:r>
          </a:p>
          <a:p>
            <a:pPr eaLnBrk="1" hangingPunct="1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[4] </a:t>
            </a:r>
            <a:r>
              <a:rPr lang="cs-CZ" sz="2400" i="1" dirty="0" smtClean="0">
                <a:solidFill>
                  <a:srgbClr val="FF0000"/>
                </a:solidFill>
              </a:rPr>
              <a:t>internet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http://www.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ped.muni.cz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wphy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rgbClr val="FF0000"/>
                </a:solidFill>
                <a:hlinkClick r:id="rId2"/>
              </a:rPr>
              <a:t>fyzvla</a:t>
            </a:r>
            <a:r>
              <a:rPr lang="cs-CZ" sz="2400" dirty="0" smtClean="0">
                <a:solidFill>
                  <a:srgbClr val="FF0000"/>
                </a:solidFill>
                <a:hlinkClick r:id="rId2"/>
              </a:rPr>
              <a:t>/</a:t>
            </a:r>
            <a:endParaRPr lang="cs-CZ" sz="2400" i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2400" i="1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2410</TotalTime>
  <Words>119</Words>
  <Application>Microsoft Office PowerPoint</Application>
  <PresentationFormat>Předvádění na obrazovce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Medián</vt:lpstr>
      <vt:lpstr>Fyzikální základy vědy o materiálu</vt:lpstr>
      <vt:lpstr>Úvod</vt:lpstr>
      <vt:lpstr>Úvod</vt:lpstr>
      <vt:lpstr>Historie</vt:lpstr>
      <vt:lpstr>Historie</vt:lpstr>
      <vt:lpstr>Materiály a technologie</vt:lpstr>
      <vt:lpstr>Materiálové inženýrství</vt:lpstr>
      <vt:lpstr>Závěr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Kovy v národním hospodářství</dc:title>
  <dc:creator>admin</dc:creator>
  <cp:lastModifiedBy>admin</cp:lastModifiedBy>
  <cp:revision>231</cp:revision>
  <dcterms:created xsi:type="dcterms:W3CDTF">2009-09-11T07:09:27Z</dcterms:created>
  <dcterms:modified xsi:type="dcterms:W3CDTF">2016-02-21T17:22:23Z</dcterms:modified>
</cp:coreProperties>
</file>