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FF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14176E0-8B69-427C-ADF1-1F24791E91F3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8BBA9E-0FCA-4639-86E0-096748A3AA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CF88A0-4352-47B3-AFD5-35E2A7C4CF1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1164C-94B1-4FAB-8E49-E63501306A6F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99F6E-05EB-46CB-B23F-DE64D52C59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344AF-0D58-4CCC-B8B4-16CB78DC6C4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A059-102C-41BC-AF45-67EBFBE5D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C55B-486D-4325-BAC2-4F27EEEF2104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2FA8B-AFEA-425E-B3BD-9AC7E0F768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311A5-B6DE-495C-9369-28E794D4F4D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5184-6365-4A78-94C4-1F6D5CC08F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AD310-E3C0-4AA4-9101-F1A00762F9C9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EB5B-3A72-4BD3-BE08-352D62F4EF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7C793-263F-41EC-A6E7-120367C81C7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D03C9-B5C3-452D-969F-A1720B0D9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8D3F-3B2E-460D-BB0C-BD8D79FA739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5A79C-30B3-4645-A8E1-FF355CB078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91DF6-4169-4A72-ACCF-1C9D6CB17EB7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E5B13-6371-4991-82B3-82E46DD3E7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4FDC2-FCDB-4187-AD6E-F6F80DB57287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6396-E709-441E-9180-A160F1345B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4A83F-3958-49F6-ACF7-77593E059F1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7366F-CF15-43E6-9D30-E59D5B688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24DD-898E-4A35-BD3C-1ABB1CB35043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401C0-B320-47CC-BEBF-896ED19ECB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5C9CA3-3C3F-4970-B66C-D76AE961F5A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AD02E8-A98E-4181-9CB9-614B48F1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Halite_crystal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9/9e/Copper(II)_chloride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UF6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Halogenidy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9769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Obr. 2: </a:t>
            </a:r>
            <a:r>
              <a:rPr lang="cs-CZ" sz="2400" smtClean="0"/>
              <a:t>Copper(II) chloride.jpg. In: </a:t>
            </a:r>
            <a:r>
              <a:rPr lang="cs-CZ" sz="2400" i="1" smtClean="0"/>
              <a:t>Wikipedia: the free encyclopedia</a:t>
            </a:r>
            <a:r>
              <a:rPr lang="cs-CZ" sz="2400" smtClean="0"/>
              <a:t> [online]. Creative Commons. San Francisco (CA): Wikimedia Foundation, 2001- [cit. 2012-12-10]. Dostupné z: http://cs.wikipedia.org/wiki/Soubor:Copper(II)_chloride.jpg</a:t>
            </a:r>
          </a:p>
          <a:p>
            <a:pPr>
              <a:buFont typeface="Wingdings 2" pitchFamily="18" charset="2"/>
              <a:buNone/>
            </a:pPr>
            <a:endParaRPr lang="cs-CZ" sz="2400" smtClean="0"/>
          </a:p>
          <a:p>
            <a:pPr>
              <a:buFont typeface="Wingdings 2" pitchFamily="18" charset="2"/>
              <a:buNone/>
            </a:pP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Obr. 3: </a:t>
            </a:r>
            <a:r>
              <a:rPr lang="en-US" sz="2400" smtClean="0"/>
              <a:t>UF6.jpg. In: </a:t>
            </a:r>
            <a:r>
              <a:rPr lang="en-US" sz="2400" i="1" smtClean="0"/>
              <a:t>Wikipedia: the free encyclopedia</a:t>
            </a:r>
            <a:r>
              <a:rPr lang="en-US" sz="2400" smtClean="0"/>
              <a:t> [online]. Creative Commons. San Francisco (CA): Wikimedia Foundation, 2001- [cit. 2012-12-10]. Dostupné z: http://cs.wikipedia.org/wiki/Soubor:UF6.jpg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133600"/>
            <a:ext cx="85693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Halogenidy jsou dvouprvkové sloučeniny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halogenu</a:t>
            </a:r>
            <a:r>
              <a:rPr lang="cs-CZ" sz="2400" b="1" i="1">
                <a:latin typeface="Constantia" pitchFamily="18" charset="0"/>
              </a:rPr>
              <a:t> s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jiným prvkem </a:t>
            </a:r>
            <a:r>
              <a:rPr lang="cs-CZ" sz="2400" b="1" i="1">
                <a:latin typeface="Constantia" pitchFamily="18" charset="0"/>
              </a:rPr>
              <a:t>(který má menší elektronegativitu).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Halogenidy jsou rovněž označovány jako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soli halogenovodíkových kyselin.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5732463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Atom halogenu má v halogenidech vždy oxidační číslo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  <a:sym typeface="Symbol" pitchFamily="18" charset="2"/>
              </a:rPr>
              <a:t>-I</a:t>
            </a:r>
            <a:endParaRPr lang="cs-CZ" sz="2400" b="1" i="1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388" name="TextovéPole 8"/>
          <p:cNvSpPr txBox="1">
            <a:spLocks noChangeArrowheads="1"/>
          </p:cNvSpPr>
          <p:nvPr/>
        </p:nvSpPr>
        <p:spPr bwMode="auto">
          <a:xfrm>
            <a:off x="395288" y="836613"/>
            <a:ext cx="777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Charakteristické vlastnosti halogenidů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850" y="1557338"/>
            <a:ext cx="73437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definici  HALOGENIDŮ: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0825" y="5229225"/>
            <a:ext cx="88931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oxidační číslo má v halogenidech vždy atom halogenu?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4437063"/>
            <a:ext cx="8721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prvky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VII. A </a:t>
            </a:r>
            <a:r>
              <a:rPr lang="cs-CZ" sz="2400" b="1" i="1">
                <a:latin typeface="Constantia" pitchFamily="18" charset="0"/>
              </a:rPr>
              <a:t>skupiny: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fluor, chlor, brom, jod a astat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76250" y="3933825"/>
            <a:ext cx="73437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Vyjmenujte, které prvky představují halogeny: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0825" y="692150"/>
            <a:ext cx="8435975" cy="493713"/>
          </a:xfrm>
        </p:spPr>
        <p:txBody>
          <a:bodyPr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Na které skupiny dělíme halogenidy 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1196975"/>
            <a:ext cx="8208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IONTOVÉ HALOGENIDY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288" y="2781300"/>
            <a:ext cx="8569325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1. skupinu halogenidů a uveďte příklady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těchto halogenidů: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3644900"/>
            <a:ext cx="83613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Iontové halogenidy jsou sloučeniny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halogenů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 typickými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kovy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288" y="1628775"/>
            <a:ext cx="8361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KOVALENTNÍ HALOGENIDY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288" y="2060575"/>
            <a:ext cx="8513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MOLEKULOVÉ HALOGENIDY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4437063"/>
            <a:ext cx="85137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 krystalové struktuře iontových halogenidů je atom halogenu vázán s atomem kovu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iontovou vazbou.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288" y="5229225"/>
            <a:ext cx="86661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Typickými zástupci iontových halogenidů jsou např.: </a:t>
            </a:r>
          </a:p>
          <a:p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NaCl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chlorid sodný,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KBr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– bromid draselný,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cs-CZ" sz="2400" b="1" i="1" baseline="-250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– chlorid hořečnatý.</a:t>
            </a:r>
          </a:p>
          <a:p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http://upload.wikimedia.org/wikipedia/commons/thumb/1/10/Halite_crystal.jpg/250px-Halite_crysta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1557338"/>
            <a:ext cx="39592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765175"/>
            <a:ext cx="8229600" cy="492125"/>
          </a:xfrm>
        </p:spPr>
        <p:txBody>
          <a:bodyPr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Halit (Chlorid sodný -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NaCl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 smtClean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8435" name="TextovéPole 6"/>
          <p:cNvSpPr txBox="1">
            <a:spLocks noChangeArrowheads="1"/>
          </p:cNvSpPr>
          <p:nvPr/>
        </p:nvSpPr>
        <p:spPr bwMode="auto">
          <a:xfrm>
            <a:off x="539750" y="1557338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Times New Roman" pitchFamily="18" charset="0"/>
                <a:cs typeface="Times New Roman" pitchFamily="18" charset="0"/>
              </a:rPr>
              <a:t>Obr. 1: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188" y="4868863"/>
            <a:ext cx="82978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Sůl kamenná je minerál, nachází se v přírodě, např. obsažen v mořské vodě.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1188" y="5661025"/>
            <a:ext cx="84502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esenciální sloučenina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tzn.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nezbytná pro život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musíme ji přijímat v potravě.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288" y="908050"/>
            <a:ext cx="8569325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2. skupinu halogenidů a uveďte příklad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takového halogenidu: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1916113"/>
            <a:ext cx="83613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Kovalentní halogenidy jsou sloučeniny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halogenů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kovy ze střední části periodické soustavy prvků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2997200"/>
            <a:ext cx="8513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 kovalentních halogenidech je atom halogenu s atomem kovu vázán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kovalentní vazbou.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288" y="4076700"/>
            <a:ext cx="86661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Jako zástupce lze uvést např.: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CuCl</a:t>
            </a:r>
            <a:r>
              <a:rPr lang="cs-CZ" sz="2400" b="1" i="1" baseline="-250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chlorid měďnatý, v laboratoři se připravuje přímým slučováním z prvků za vysoké teploty, podle rovnice:</a:t>
            </a:r>
          </a:p>
          <a:p>
            <a:endParaRPr lang="cs-CZ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Cu   +   Cl</a:t>
            </a:r>
            <a:r>
              <a:rPr lang="cs-CZ" sz="2400" b="1" baseline="-250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CuCl</a:t>
            </a:r>
            <a:r>
              <a:rPr lang="cs-CZ" sz="2400" b="1" baseline="-250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baseline="-2500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765175"/>
            <a:ext cx="8229600" cy="492125"/>
          </a:xfrm>
        </p:spPr>
        <p:txBody>
          <a:bodyPr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Chlorid měďnatý – CuCl</a:t>
            </a:r>
            <a:r>
              <a:rPr lang="cs-CZ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2</a:t>
            </a:r>
            <a:endParaRPr lang="cs-CZ" b="1" dirty="0" smtClean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20482" name="TextovéPole 6"/>
          <p:cNvSpPr txBox="1">
            <a:spLocks noChangeArrowheads="1"/>
          </p:cNvSpPr>
          <p:nvPr/>
        </p:nvSpPr>
        <p:spPr bwMode="auto">
          <a:xfrm>
            <a:off x="539750" y="1484313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Times New Roman" pitchFamily="18" charset="0"/>
                <a:cs typeface="Times New Roman" pitchFamily="18" charset="0"/>
              </a:rPr>
              <a:t>Obr. 2: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188" y="4868863"/>
            <a:ext cx="8297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Chlorid měďnatý se používá při výrobě umělých hmot (plastů), ale také jako složka pyrotechnických směsí, kdy při hoření způsobuje zelenomodré zbarvení plamene.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2" descr="Soubor:Copper(II) chlorid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1557338"/>
            <a:ext cx="39592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288" y="908050"/>
            <a:ext cx="8569325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3. skupinu halogenidů a uveďte příklad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takového halogenidu: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1844675"/>
            <a:ext cx="83613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Molekulové halogenidy jsou sloučeniny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halogenů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nekovy, polokovy a některými kovy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jejichž atomy mají vysoké oxidační číslo.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2997200"/>
            <a:ext cx="8513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Molekulové halogenidy vytvářejí molekuly, ve kterých je atom halogenu s atomem kovu vázán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kovalentní vazbou,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podobně jako je tomu u předchozí skupiny. 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4292600"/>
            <a:ext cx="85693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Významným zástupcem molekulových halogenidů </a:t>
            </a: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je např.: UF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400" b="1" i="1" baseline="-250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fluorid uranový, který se v laboratoři připravuje složitým postupem, reakcí kyseliny fluorovodíkové s  oxidem uraničitým.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765175"/>
            <a:ext cx="8229600" cy="492125"/>
          </a:xfrm>
        </p:spPr>
        <p:txBody>
          <a:bodyPr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Fluorid uranový – UF</a:t>
            </a:r>
            <a:r>
              <a:rPr lang="cs-CZ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2530" name="TextovéPole 6"/>
          <p:cNvSpPr txBox="1">
            <a:spLocks noChangeArrowheads="1"/>
          </p:cNvSpPr>
          <p:nvPr/>
        </p:nvSpPr>
        <p:spPr bwMode="auto">
          <a:xfrm>
            <a:off x="539750" y="1484313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Times New Roman" pitchFamily="18" charset="0"/>
                <a:cs typeface="Times New Roman" pitchFamily="18" charset="0"/>
              </a:rPr>
              <a:t>Obr. 3: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188" y="4149725"/>
            <a:ext cx="8297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Fluorid uranový tvoří bílé krystalky a patři k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nejjedovatějším anorganickým sloučeninám. </a:t>
            </a:r>
          </a:p>
        </p:txBody>
      </p:sp>
      <p:pic>
        <p:nvPicPr>
          <p:cNvPr id="22532" name="Picture 2" descr="UF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628775"/>
            <a:ext cx="30241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1188" y="5157788"/>
            <a:ext cx="8450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na výrobu paliva pro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atomové elektrárny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náplně </a:t>
            </a:r>
            <a:r>
              <a:rPr lang="cs-CZ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atomových bomb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r>
              <a:rPr lang="en-US" sz="2400" smtClean="0"/>
              <a:t>Halogenidy. In: </a:t>
            </a:r>
            <a:r>
              <a:rPr lang="en-US" sz="2400" i="1" smtClean="0"/>
              <a:t>Wikipedia: the free encyclopedia</a:t>
            </a:r>
            <a:r>
              <a:rPr lang="en-US" sz="2400" smtClean="0"/>
              <a:t> [online]. Creative Commons. San Francisco (CA): Wikimedia Foundation, 2001- [cit. 2012-12-10]. Dostupné z: http://cs.wikipedia.org/wiki/Halogenidy</a:t>
            </a:r>
            <a:endParaRPr lang="cs-CZ" sz="2400" smtClean="0"/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Obr. 1: </a:t>
            </a:r>
            <a:r>
              <a:rPr lang="cs-CZ" sz="2400" smtClean="0"/>
              <a:t>DULYAN, Aram. Halite crystal.jpg. In: </a:t>
            </a:r>
            <a:r>
              <a:rPr lang="cs-CZ" sz="2400" i="1" smtClean="0"/>
              <a:t>Wikipedia: the free encyclopedia</a:t>
            </a:r>
            <a:r>
              <a:rPr lang="cs-CZ" sz="2400" smtClean="0"/>
              <a:t> [online]. Creative Commons. San Francisco (CA): Wikimedia Foundation, 2001- [cit. 2012-12-10]. Dostupné z: http://cs.wikipedia.org/wiki/Soubor:Halite_crystal.jpg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451</TotalTime>
  <Words>601</Words>
  <Application>Microsoft Office PowerPoint</Application>
  <PresentationFormat>Předvádění na obrazovce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 Halogenidy a jejich chemické vlastnosti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Halogenidy a jejich chemické vlastnosti</dc:title>
  <dc:creator>Ptacek</dc:creator>
  <cp:lastModifiedBy>Ptacek</cp:lastModifiedBy>
  <cp:revision>33</cp:revision>
  <dcterms:created xsi:type="dcterms:W3CDTF">2012-12-09T17:03:42Z</dcterms:created>
  <dcterms:modified xsi:type="dcterms:W3CDTF">2015-02-28T09:23:01Z</dcterms:modified>
</cp:coreProperties>
</file>