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4" r:id="rId4"/>
    <p:sldId id="259" r:id="rId5"/>
    <p:sldId id="265" r:id="rId6"/>
    <p:sldId id="260" r:id="rId7"/>
    <p:sldId id="261" r:id="rId8"/>
    <p:sldId id="266" r:id="rId9"/>
    <p:sldId id="26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5EF61D-A8A7-4EF2-A3EC-F17575BED97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40360F-62CC-4B86-9572-6C945573C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5966F5-00E1-4905-B726-0DC164FFAA0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44E05-A0A3-4C99-BC03-02CF458F83C4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AFAB9-E0C4-4D9A-8944-612AE15783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925EB-2529-47A0-9869-196D811A978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3D1D-88A9-47BB-9365-05AAF8737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6163B-17D7-4B74-B6B9-4791007B768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54E61-358A-4CB6-91BF-61235E2E26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0D6C-49FE-4912-AF4D-2C85A3A34391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E99F-1D32-4F80-9A7D-8D5E04A05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725B3-FD52-4959-A75A-C7043D63354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808FE-EF88-4763-8617-DE4F41F9B7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6F653-A207-4642-8177-06E3CE3B13C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F4217-A53C-4BDA-8921-F0E055E329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BCAB2-C36E-411E-A48E-37527EAAAFF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8E1B8-664B-494A-828D-9BC9847EE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7AE61-EE0D-4076-B93F-9DD04A62DE4F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6FD4C-DE09-4E99-B945-F8C9141814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CF1D-F7BD-4EBB-90EB-4843BC3B9C1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C5D1-3068-45AF-8D9F-A02BFC481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A3310-2E5A-44AA-ABF9-F0D56856FAA0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5D93-4A66-4ACC-B794-ECA9613DAF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E5834-EF56-41E6-82D7-C49A986BDEC9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4800E-F20B-4BE4-8622-E4FF8C47CE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0B9E7C-1207-4292-99BE-AB59B20DD17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249D16-545E-4204-AEC4-D86851AFF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Vybrané příklady průmyslově významných kyselin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981075"/>
            <a:ext cx="85693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KYSELINA CHLOROVODÍKOVÁ - </a:t>
            </a:r>
            <a:r>
              <a:rPr lang="cs-CZ" sz="24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HCl</a:t>
            </a:r>
            <a:endParaRPr lang="cs-CZ" sz="26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2420938"/>
            <a:ext cx="8361362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Připravuje se rozpouštěním plynného chlorovodíku ve vodě:</a:t>
            </a: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HCl</a:t>
            </a:r>
            <a:r>
              <a:rPr lang="cs-CZ" sz="24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</a:t>
            </a:r>
            <a:r>
              <a:rPr lang="cs-CZ" sz="3000" b="1" baseline="5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5229225"/>
            <a:ext cx="86661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Zředěná HCl (0,3% – 0,4%) je součástí žaludeční šťávy a má velký význam při trávení potravy.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850" y="1557338"/>
            <a:ext cx="86407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Jakým postupem lze připravit kyselinu chlorovodíkovou?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Uveďte rovnici disociace chlorovodíku ve vodě: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850" y="4292600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které části lidského organismu se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HCl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vyskytuje, v jaké koncentraci a jaký tam má význam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288" y="3284538"/>
            <a:ext cx="8666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průmyslu se používá k výrobě léčiv, barviv a umělých hmot, neboli plastů, dále k čištění kovů (např. při pájení).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288" y="1700213"/>
            <a:ext cx="8513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Čichem, je těkavá a dráždí dýchací cesty.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836613"/>
            <a:ext cx="86407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Kterým smyslem lze zaznamenat a rozpoznat kyselinu chlorovodíkovou 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850" y="2349500"/>
            <a:ext cx="7343775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Vyjmenujte v kterém oboru lidské činnosti a k čemu se kyselina chlorovodíková používá: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23850" y="4365625"/>
            <a:ext cx="7343775" cy="1292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obchodní síti se prodává tzv. koncentrovaná kyselina chlorovodíková, kolikaprocentní je to roztok?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288" y="5589588"/>
            <a:ext cx="8818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Koncentrovaná kyselina chlorovodíková prodávaná v obchodní síti je 37%. 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908050"/>
            <a:ext cx="85693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KYSELINA SÍROVÁ – H</a:t>
            </a:r>
            <a:r>
              <a:rPr lang="cs-CZ" sz="2400" b="1" baseline="-25000" dirty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lang="cs-CZ" sz="2400" b="1" baseline="-25000" dirty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endParaRPr lang="cs-CZ" sz="2600" b="1" baseline="-250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2133600"/>
            <a:ext cx="83613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Je to bezbarvá olejovitá kapalina.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3284538"/>
            <a:ext cx="8513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pohlcuje vodní páru ze vzduchu, organickým látkám odebírá vodu, některé látky např. papír, dřevo, cukr nebo živočišné tkáně působením koncentrované kyseliny sírové uhelnatějí.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5300663"/>
            <a:ext cx="8666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Při ředění koncentrované H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nikdy nelijeme vodu do kyseliny – došlo by k bouřlivé reakci a rozstříknutí kyseliny!!!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850" y="1628775"/>
            <a:ext cx="734377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kyseliny sírové: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850" y="2781300"/>
            <a:ext cx="864076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účinky kyseliny sírové na organické látky a vzduch: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6250" y="4724400"/>
            <a:ext cx="86407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ředění koncentrované kyseliny sírové: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1557338"/>
            <a:ext cx="86661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Při reakci s vodou se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ionizuje ve dvou stupních:</a:t>
            </a:r>
          </a:p>
          <a:p>
            <a:endParaRPr lang="cs-CZ" sz="24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HSO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500" b="1" baseline="4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endParaRPr lang="cs-CZ" sz="3500" b="1" i="1" baseline="40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SO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908050"/>
            <a:ext cx="87931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chemické rovnice ionizace kyseliny sírové ve vodě: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3933825"/>
            <a:ext cx="8666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Pozor!!! Při ředění nebo rozpouštění kyseliny sírové se vznikající směs samovolně, silně zahřívá, někdy až na teplotu varu, hrozí popálení a poleptání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3068638"/>
            <a:ext cx="85137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k výrobě průmyslových hnojiv, chemikálií, plastů barviv, léčiv, výbušnin. 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288" y="4005263"/>
            <a:ext cx="8666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nezbytná v papírenském a textilním průmyslu, ve výrobě syntetických vláken, v ropném průmyslu k čištění ropy a v metalurgii k úpravě rud.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288" y="5300663"/>
            <a:ext cx="8666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Její využití spočívá i v jejích dehydratačních vlastnostech – používá se při sušení a odvodňování různých materiálů, neboli k dehydrataci.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288" y="2060575"/>
            <a:ext cx="83613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 Kyselina sírová je nejpoužívanější a nejdůležitější kyselinou v průmyslu.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0825" y="981075"/>
            <a:ext cx="8066088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využití kyseliny sírové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 průmyslové výrobě: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288" y="836613"/>
            <a:ext cx="85693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KYSELINA DUSIČNÁ – HNO</a:t>
            </a:r>
            <a:r>
              <a:rPr lang="cs-CZ" sz="2400" b="1" baseline="-25000" dirty="0">
                <a:solidFill>
                  <a:srgbClr val="0070C0"/>
                </a:solidFill>
                <a:latin typeface="Times New Roman"/>
                <a:cs typeface="Times New Roman"/>
              </a:rPr>
              <a:t>3</a:t>
            </a:r>
            <a:endParaRPr lang="cs-CZ" sz="2600" b="1" baseline="-250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288" y="2276475"/>
            <a:ext cx="83613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nestálá bezbarvá kapalná látka, která se vlivem světla rozkládá (proto se uchovává v tmavých lahvích)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288" y="3213100"/>
            <a:ext cx="8513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Dráždí dýchací cesty a jejím rozkladem vznikají velmi jedovaté oxidy dusíku.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850" y="1341438"/>
            <a:ext cx="87931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a chemické vlastnosti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kyseliny dusičné: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288" y="4292600"/>
            <a:ext cx="87217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chemickou rovnici ionizace kyseliny dusičné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ve vodě: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288" y="5229225"/>
            <a:ext cx="8666162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Ve vodě se ionizuje na hydroxoniové kationty a dusičnanové anionty:</a:t>
            </a:r>
          </a:p>
          <a:p>
            <a:pPr algn="ctr"/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3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NO</a:t>
            </a:r>
            <a:r>
              <a:rPr lang="cs-CZ" sz="2400" b="1" baseline="-25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500" b="1" baseline="4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288" y="5516563"/>
            <a:ext cx="8666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průmyslu se používá při výrobě barviv výbušnin a dusíkatých průmyslových hnojiv.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39750" y="5013325"/>
            <a:ext cx="8729663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průmyslového využití kyseliny dusičné: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850" y="981075"/>
            <a:ext cx="84248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Kolikaprocentní roztok tzv. koncentrované kyseliny dusičné se prodává v obchodní síti ?  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850" y="1916113"/>
            <a:ext cx="8890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Koncentrovaná kyselina dusičná, která se prodávaná v obchodní síti je 67%. 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5288" y="2924175"/>
            <a:ext cx="85058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typicky projevují první příznaky poleptání kyselinou dusičnou ?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323850" y="3933825"/>
            <a:ext cx="904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Objeví se zežloutnutí až zoranžovění poleptaného místa kůže (tzv. xantoproteinová reakce).</a:t>
            </a:r>
            <a:endParaRPr lang="cs-CZ" sz="2400" b="1" i="1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ADAMKOVIČ, Emil, Věra HOFMANNOVÁ, Václav PUMPR, Tibor ŠRAMKO a Otto TOMEČEK. </a:t>
            </a:r>
            <a:r>
              <a:rPr lang="cs-CZ" sz="2400" i="1" smtClean="0"/>
              <a:t>Chemie pro 7. ročník základní školy</a:t>
            </a:r>
            <a:r>
              <a:rPr lang="cs-CZ" sz="2400" smtClean="0"/>
              <a:t>. Praha: Státní pedagogické nakladatelství, 1982.</a:t>
            </a: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cs-CZ" sz="2400" smtClean="0"/>
              <a:t>VACÍK, Jiří. </a:t>
            </a:r>
            <a:r>
              <a:rPr lang="cs-CZ" sz="2400" i="1" smtClean="0"/>
              <a:t>Přehled středoškolské chemie</a:t>
            </a:r>
            <a:r>
              <a:rPr lang="cs-CZ" sz="2400" smtClean="0"/>
              <a:t>. 1. vyd. Praha: Státní pedagogické nakladatelství, 1990, 365 s. Kostka. ISBN 80-042-2463-6.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622</Words>
  <Application>Microsoft Office PowerPoint</Application>
  <PresentationFormat>Předvádění na obrazovce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Vybrané příklady průmyslově významných kyselin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kyselin</dc:title>
  <dc:creator>Ptacek</dc:creator>
  <cp:lastModifiedBy>Ptacek</cp:lastModifiedBy>
  <cp:revision>19</cp:revision>
  <dcterms:created xsi:type="dcterms:W3CDTF">2012-12-12T14:34:22Z</dcterms:created>
  <dcterms:modified xsi:type="dcterms:W3CDTF">2015-02-28T09:24:08Z</dcterms:modified>
</cp:coreProperties>
</file>