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65E8-E780-4D73-AEA4-A55ED5D6B185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9C311-43A4-46F1-8E45-84338A03A2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9/Sodium_hydroxide_burn.pn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Hydroxidy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03847" y="2996952"/>
            <a:ext cx="2592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5000" b="1" baseline="3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cs-CZ" sz="5000" b="1" baseline="36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2204864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obecný vzorec hydroxidu 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5013176"/>
            <a:ext cx="8722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Symbol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představuje atom kovu, podle kterého je hydroxid pojmenován.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5928" y="4005064"/>
            <a:ext cx="83445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Vysvětlete, co představují jednotlivé symboly v obecném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vzorci: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764704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Definujte, co jsou to hydroxidy: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1268760"/>
            <a:ext cx="8874447" cy="87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Hydroxidy jsou tříprvkové sloučeniny, které ve své struktuře obsahují tzv. 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hydroxidovou skupinu OH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  <a:r>
              <a:rPr lang="cs-CZ" sz="4000" b="1" i="1" baseline="34000" dirty="0" smtClean="0">
                <a:solidFill>
                  <a:srgbClr val="00B0F0"/>
                </a:solidFill>
                <a:latin typeface="Constantia" pitchFamily="18" charset="0"/>
              </a:rPr>
              <a:t>-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 </a:t>
            </a:r>
            <a:endParaRPr lang="cs-CZ" sz="24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8" y="5877272"/>
            <a:ext cx="8874447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Symbol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smtClean="0">
                <a:solidFill>
                  <a:srgbClr val="00B0F0"/>
                </a:solidFill>
                <a:latin typeface="Constantia" pitchFamily="18" charset="0"/>
              </a:rPr>
              <a:t>OH)</a:t>
            </a:r>
            <a:r>
              <a:rPr lang="cs-CZ" sz="4000" b="1" baseline="34000" dirty="0" smtClean="0">
                <a:solidFill>
                  <a:srgbClr val="00B0F0"/>
                </a:solidFill>
                <a:latin typeface="Constantia" pitchFamily="18" charset="0"/>
              </a:rPr>
              <a:t>-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představuje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hydroxidovou skupinu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chemickou rovnicí ionizaci (štěpení) molekuly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hydroxidu sodného ve vodě: 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772816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Na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OH</a:t>
            </a:r>
            <a:r>
              <a:rPr lang="cs-CZ" sz="3500" b="1" baseline="4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cs-CZ" sz="3500" b="1" i="1" baseline="40000" dirty="0" smtClean="0">
                <a:solidFill>
                  <a:srgbClr val="00B0F0"/>
                </a:solidFill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292494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Žíravý účinek hydroxidů je způsoben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hydroxidovými anionty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cs-CZ" sz="3500" b="1" baseline="4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420888"/>
            <a:ext cx="74168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je způsoben žíravý účinek hydroxidů 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03920" y="4005064"/>
            <a:ext cx="8488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čem se od sebe liší zranění způsobená poleptáním kyselinou a poleptáním hydroxidem ?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7" y="4941168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Zatímco při poleptání kyselinou se na kůži vytvoří strup, který částečně brání dalšímu prostupování kyseliny dovnitř tkáně, hydroxidy svými leptavými účinky naopak prostupují hluboko dovnitř tkáně a způsobují těžké rány, které se špatně hojí.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lze v laboratoři jednoduše připravit hydroxidy ?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1412776"/>
            <a:ext cx="843331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Nejběžnějším způsobem přípravy hydroxidů je reakce příslušného kovu nebo </a:t>
            </a:r>
            <a:r>
              <a:rPr lang="cs-CZ" sz="2400" b="1" i="1" dirty="0" err="1" smtClean="0">
                <a:latin typeface="Constantia" pitchFamily="18" charset="0"/>
              </a:rPr>
              <a:t>hydroxidotvorného</a:t>
            </a:r>
            <a:r>
              <a:rPr lang="cs-CZ" sz="2400" b="1" i="1" dirty="0" smtClean="0">
                <a:latin typeface="Constantia" pitchFamily="18" charset="0"/>
              </a:rPr>
              <a:t> oxidu s vodou:</a:t>
            </a:r>
            <a:endParaRPr lang="cs-CZ" sz="2400" b="1" i="1" dirty="0" smtClean="0">
              <a:solidFill>
                <a:srgbClr val="00B0F0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endParaRPr lang="cs-CZ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Li   +   2 H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Li OH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/>
            <a:endParaRPr lang="cs-CZ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   +   H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2 Li OH</a:t>
            </a:r>
            <a:endParaRPr lang="cs-CZ" sz="2400" b="1" baseline="-25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23528" y="4941168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Hydroxidy se nesmí brát do rukou – při styku s pokožkou způsobují popáleniny.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3920" y="4077072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Uveďte bezpečnostní opatření, které je nutno dodržovat při práci s hydroxidy ?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877272"/>
            <a:ext cx="88905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 manipulaci s roztoky hydroxidů používáme gumové rukavice , ochranné brýle nebo obličejový štít.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764704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postup první pomoci při poleptání hydroxidem: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340768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dstranit kontaminované součásti oděvu z těla.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1772816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Zasažené místo omývat velkým množstvím vody.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292494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Obr. 1: ruka poleptaná hydroxidem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95536" y="2204864"/>
            <a:ext cx="8900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případě přetrvávajících potížích vyhledat lékařskou pomoc.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Soubor:Sodium hydroxide bur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708920"/>
            <a:ext cx="345638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1: </a:t>
            </a:r>
            <a:r>
              <a:rPr lang="cs-CZ" sz="2400" dirty="0" err="1" smtClean="0"/>
              <a:t>Sodium</a:t>
            </a:r>
            <a:r>
              <a:rPr lang="cs-CZ" sz="2400" dirty="0" smtClean="0"/>
              <a:t> hydroxide </a:t>
            </a:r>
            <a:r>
              <a:rPr lang="cs-CZ" sz="2400" dirty="0" err="1" smtClean="0"/>
              <a:t>burn.png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2012-12-16]. Dostupné z: http://cs.wikipedia.org/wiki/Soubor:Sodium_hydroxide_burn.png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    </a:t>
            </a:r>
            <a:r>
              <a:rPr lang="en-US" sz="2400" dirty="0" err="1" smtClean="0"/>
              <a:t>Hydroxid</a:t>
            </a:r>
            <a:r>
              <a:rPr lang="en-US" sz="2400" dirty="0" smtClean="0"/>
              <a:t>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2012-12-16].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http://cs.wikipedia.org/wiki/Hydroxid</a:t>
            </a:r>
            <a:endParaRPr lang="cs-CZ" sz="2400" dirty="0" smtClean="0"/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</TotalTime>
  <Words>362</Words>
  <Application>Microsoft Office PowerPoint</Application>
  <PresentationFormat>Předvádění na obrazovce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Hydroxidy a jejich chemické vlastnosti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57</cp:revision>
  <dcterms:created xsi:type="dcterms:W3CDTF">2012-12-13T14:15:37Z</dcterms:created>
  <dcterms:modified xsi:type="dcterms:W3CDTF">2015-02-28T09:25:00Z</dcterms:modified>
</cp:coreProperties>
</file>