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2" r:id="rId4"/>
    <p:sldId id="257" r:id="rId5"/>
    <p:sldId id="263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300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26E4-DE14-4723-BBBE-75481D1C01D5}" type="datetimeFigureOut">
              <a:rPr lang="cs-CZ" smtClean="0"/>
              <a:pPr/>
              <a:t>17. 3. 2016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E007-0023-4EB3-B940-12BE944C8A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61277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Barevné bermudy – střih 22270</a:t>
            </a: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cs-CZ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 smtClean="0">
                <a:latin typeface="+mn-lt"/>
                <a:cs typeface="Times New Roman" panose="02020603050405020304" pitchFamily="18" charset="0"/>
              </a:rPr>
              <a:t>Markéta Pražanová</a:t>
            </a:r>
            <a:r>
              <a:rPr lang="cs-CZ" sz="1800" dirty="0">
                <a:latin typeface="+mn-lt"/>
              </a:rPr>
              <a:t/>
            </a:r>
            <a:br>
              <a:rPr lang="cs-CZ" sz="1800" dirty="0">
                <a:latin typeface="+mn-lt"/>
              </a:rPr>
            </a:br>
            <a:endParaRPr lang="cs-CZ" sz="18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521926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cs typeface="Times New Roman" panose="02020603050405020304" pitchFamily="18" charset="0"/>
              </a:rPr>
              <a:t>Příběh </a:t>
            </a:r>
            <a:r>
              <a:rPr lang="cs-CZ" sz="1600" b="1" dirty="0">
                <a:cs typeface="Times New Roman" panose="02020603050405020304" pitchFamily="18" charset="0"/>
              </a:rPr>
              <a:t>objektu:</a:t>
            </a:r>
          </a:p>
          <a:p>
            <a:r>
              <a:rPr lang="cs-CZ" sz="1600" dirty="0" smtClean="0"/>
              <a:t>Hromady </a:t>
            </a:r>
            <a:r>
              <a:rPr lang="cs-CZ" sz="1600" dirty="0"/>
              <a:t>střihů jsem dostala v létě roku </a:t>
            </a:r>
            <a:r>
              <a:rPr lang="cs-CZ" sz="1600" dirty="0" smtClean="0"/>
              <a:t>1989 i </a:t>
            </a:r>
            <a:r>
              <a:rPr lang="cs-CZ" sz="1600" dirty="0"/>
              <a:t>s novým šicím strojem </a:t>
            </a:r>
            <a:r>
              <a:rPr lang="cs-CZ" sz="1600" dirty="0" err="1"/>
              <a:t>Veritas</a:t>
            </a:r>
            <a:r>
              <a:rPr lang="cs-CZ" sz="1600" dirty="0"/>
              <a:t> </a:t>
            </a:r>
            <a:endParaRPr lang="cs-CZ" sz="1600" dirty="0" smtClean="0"/>
          </a:p>
          <a:p>
            <a:r>
              <a:rPr lang="cs-CZ" sz="1600" dirty="0" smtClean="0"/>
              <a:t>od </a:t>
            </a:r>
            <a:r>
              <a:rPr lang="cs-CZ" sz="1600" dirty="0"/>
              <a:t>své babičky. Od </a:t>
            </a:r>
            <a:r>
              <a:rPr lang="cs-CZ" sz="1600" dirty="0" smtClean="0"/>
              <a:t>příštího roku </a:t>
            </a:r>
            <a:r>
              <a:rPr lang="cs-CZ" sz="1600" dirty="0"/>
              <a:t>jsem totiž </a:t>
            </a:r>
            <a:r>
              <a:rPr lang="cs-CZ" sz="1600" dirty="0" smtClean="0"/>
              <a:t>chtěla </a:t>
            </a:r>
            <a:r>
              <a:rPr lang="cs-CZ" sz="1600" dirty="0"/>
              <a:t>začít studovat Střední průmyslovou školu oděvní v Praze. Zájem o studium oděvnictví a učební obory krejčových byl obrovský. Oděvní školy byly jen tři v republice, pak bylo pár textilních. Z dob socialismu přetrvával názor, že umět si ušít oblečení, opravit oděvy a navrhnout bytové dekorace se vždycky hodí. Koupit si něco pěkného se v podstatě nedalo. Střihy na šití a návody na pletení, háčkování, vyšívání, drhání atd. se daly </a:t>
            </a:r>
            <a:r>
              <a:rPr lang="cs-CZ" sz="1600" dirty="0" smtClean="0"/>
              <a:t>v 80. letech koupit </a:t>
            </a:r>
            <a:r>
              <a:rPr lang="cs-CZ" sz="1600" dirty="0"/>
              <a:t>v galanterii, nebo vycházely pravidelně v časopisech (např. Vlasta či Praktická žena, později se sem dostávala Burda – v ruštině či němčině), občas vycházely i samostatné brožury. Nejběžněji byly k dostání „Modely střihové služby Vkus“. A také kolovaly všechny návody ručně psané – často </a:t>
            </a:r>
            <a:endParaRPr lang="cs-CZ" sz="1600" dirty="0" smtClean="0"/>
          </a:p>
          <a:p>
            <a:r>
              <a:rPr lang="cs-CZ" sz="1600" dirty="0" smtClean="0"/>
              <a:t>na </a:t>
            </a:r>
            <a:r>
              <a:rPr lang="cs-CZ" sz="1600" dirty="0"/>
              <a:t>rozřezaných papírových sáčcích. Sešity si kupovaly jen děti do školy. </a:t>
            </a:r>
            <a:endParaRPr lang="cs-CZ" sz="1600" dirty="0" smtClean="0"/>
          </a:p>
          <a:p>
            <a:r>
              <a:rPr lang="cs-CZ" sz="1600" dirty="0" smtClean="0"/>
              <a:t>Barevné </a:t>
            </a:r>
            <a:r>
              <a:rPr lang="cs-CZ" sz="1600" dirty="0"/>
              <a:t>bermudy byly na přelomu 80. a 90. let módním hitem.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Barevné bermudy – střih 22270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1556792"/>
            <a:ext cx="7488832" cy="587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Na výstavní popisce v muzeu (umění) bych objekt nazvala: </a:t>
            </a:r>
          </a:p>
          <a:p>
            <a:endParaRPr lang="cs-CZ" sz="1600" dirty="0" smtClean="0"/>
          </a:p>
          <a:p>
            <a:r>
              <a:rPr lang="cs-CZ" sz="1600" dirty="0" smtClean="0"/>
              <a:t>Barevné bermudy – hit letošního léta </a:t>
            </a:r>
          </a:p>
          <a:p>
            <a:endParaRPr lang="cs-CZ" sz="1600" b="1" dirty="0" smtClean="0"/>
          </a:p>
          <a:p>
            <a:endParaRPr lang="cs-CZ" sz="1600" b="1" dirty="0" smtClean="0"/>
          </a:p>
          <a:p>
            <a:r>
              <a:rPr lang="cs-CZ" sz="1600" b="1" dirty="0" smtClean="0"/>
              <a:t>Věcné informace:</a:t>
            </a:r>
          </a:p>
          <a:p>
            <a:r>
              <a:rPr lang="cs-CZ" sz="1600" dirty="0"/>
              <a:t>Za 5 Kčs bylo možné zakoupit střih na </a:t>
            </a:r>
            <a:r>
              <a:rPr lang="cs-CZ" sz="1600" dirty="0" smtClean="0"/>
              <a:t>dívčí bermudy </a:t>
            </a:r>
            <a:r>
              <a:rPr lang="cs-CZ" sz="1600" dirty="0"/>
              <a:t>velikosti 38, 42. </a:t>
            </a:r>
          </a:p>
          <a:p>
            <a:r>
              <a:rPr lang="cs-CZ" sz="1600" dirty="0"/>
              <a:t>Střih obsahoval popis spotřeby látky, polohový list rozmístění střihových dílů, technologický postup a také tzv. Praktické pokyny a střihový rádce – </a:t>
            </a:r>
            <a:r>
              <a:rPr lang="cs-CZ" sz="1600" dirty="0" smtClean="0"/>
              <a:t>zde je shrnuto, </a:t>
            </a:r>
            <a:r>
              <a:rPr lang="cs-CZ" sz="1600" dirty="0"/>
              <a:t>jak vzít míry a jak upravit střih. </a:t>
            </a:r>
          </a:p>
          <a:p>
            <a:endParaRPr lang="cs-CZ" sz="1600" dirty="0" smtClean="0"/>
          </a:p>
          <a:p>
            <a:r>
              <a:rPr lang="cs-CZ" sz="1600" dirty="0" smtClean="0"/>
              <a:t>P</a:t>
            </a:r>
            <a:r>
              <a:rPr lang="cs-CZ" sz="1600" dirty="0" smtClean="0"/>
              <a:t>ůvod</a:t>
            </a:r>
            <a:r>
              <a:rPr lang="cs-CZ" sz="1600" dirty="0"/>
              <a:t>: Modely střihové služby Vkus </a:t>
            </a:r>
            <a:endParaRPr lang="cs-CZ" sz="1600" dirty="0" smtClean="0"/>
          </a:p>
          <a:p>
            <a:r>
              <a:rPr lang="cs-CZ" sz="1600" dirty="0" smtClean="0"/>
              <a:t>(</a:t>
            </a:r>
            <a:r>
              <a:rPr lang="cs-CZ" sz="1600" dirty="0"/>
              <a:t>Novinka! Zhotoveno podle zahraniční střihové soustavy</a:t>
            </a:r>
            <a:r>
              <a:rPr lang="cs-CZ" sz="1600" dirty="0" smtClean="0"/>
              <a:t>); </a:t>
            </a:r>
          </a:p>
          <a:p>
            <a:r>
              <a:rPr lang="cs-CZ" sz="1600" dirty="0" smtClean="0"/>
              <a:t>Vkus </a:t>
            </a:r>
            <a:r>
              <a:rPr lang="cs-CZ" sz="1600" dirty="0"/>
              <a:t>– střihová služba, Jindřišská 5, Praha 1</a:t>
            </a:r>
          </a:p>
          <a:p>
            <a:r>
              <a:rPr lang="cs-CZ" sz="1600" dirty="0"/>
              <a:t>M</a:t>
            </a:r>
            <a:r>
              <a:rPr lang="cs-CZ" sz="1600" dirty="0" smtClean="0"/>
              <a:t>ateriál</a:t>
            </a:r>
            <a:r>
              <a:rPr lang="cs-CZ" sz="1600" dirty="0"/>
              <a:t>: papír</a:t>
            </a:r>
          </a:p>
          <a:p>
            <a:r>
              <a:rPr lang="cs-CZ" sz="1600" dirty="0"/>
              <a:t>V</a:t>
            </a:r>
            <a:r>
              <a:rPr lang="cs-CZ" sz="1600" dirty="0" smtClean="0"/>
              <a:t>znik</a:t>
            </a:r>
            <a:r>
              <a:rPr lang="cs-CZ" sz="1600" dirty="0"/>
              <a:t>: konec 80. let 20. století</a:t>
            </a:r>
          </a:p>
          <a:p>
            <a:r>
              <a:rPr lang="cs-CZ" sz="1600" dirty="0"/>
              <a:t>R</a:t>
            </a:r>
            <a:r>
              <a:rPr lang="cs-CZ" sz="1600" smtClean="0"/>
              <a:t>ozměry</a:t>
            </a:r>
            <a:r>
              <a:rPr lang="cs-CZ" sz="1600"/>
              <a:t>: </a:t>
            </a:r>
            <a:r>
              <a:rPr lang="cs-CZ" sz="1600" smtClean="0"/>
              <a:t>1xA5 </a:t>
            </a:r>
            <a:r>
              <a:rPr lang="cs-CZ" sz="1600" dirty="0"/>
              <a:t>– titulní strana, 1x přeložená A4</a:t>
            </a:r>
          </a:p>
          <a:p>
            <a:endParaRPr lang="cs-CZ" b="1" dirty="0" smtClean="0">
              <a:latin typeface="Century Schoolbook" pitchFamily="18" charset="0"/>
            </a:endParaRP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 smtClean="0">
              <a:latin typeface="Century Schoolbook" pitchFamily="18" charset="0"/>
            </a:endParaRPr>
          </a:p>
          <a:p>
            <a:endParaRPr lang="cs-CZ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eta\Desktop\alice -prezentace\20151203_223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248472" cy="68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eta\Desktop\alice -prezentace\20151203_223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81" y="764704"/>
            <a:ext cx="7488832" cy="54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keta\Desktop\alice -prezentace\20151203_223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393"/>
            <a:ext cx="4972370" cy="68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eta\Desktop\20151204_070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189" y="0"/>
            <a:ext cx="4032448" cy="67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3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137</Words>
  <Application>Microsoft Office PowerPoint</Application>
  <PresentationFormat>Předvádění na obrazovce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Barevné bermudy – střih 22270  Markéta Pražanová </vt:lpstr>
      <vt:lpstr>Barevné bermudy – střih 22270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Čert a Káča</dc:title>
  <dc:creator>okay</dc:creator>
  <cp:lastModifiedBy>alice</cp:lastModifiedBy>
  <cp:revision>28</cp:revision>
  <dcterms:created xsi:type="dcterms:W3CDTF">2012-05-07T20:18:49Z</dcterms:created>
  <dcterms:modified xsi:type="dcterms:W3CDTF">2016-03-17T02:20:22Z</dcterms:modified>
</cp:coreProperties>
</file>