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1" r:id="rId3"/>
    <p:sldId id="262" r:id="rId4"/>
    <p:sldId id="257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3006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17. 3. 2016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17. 3. 2016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17. 3. 2016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17. 3. 2016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17. 3. 2016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17. 3. 2016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17. 3. 2016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17. 3. 2016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17. 3. 2016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17. 3. 2016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17. 3. 2016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226E4-DE14-4723-BBBE-75481D1C01D5}" type="datetimeFigureOut">
              <a:rPr lang="cs-CZ" smtClean="0"/>
              <a:pPr/>
              <a:t>17. 3. 2016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261277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  <a:cs typeface="Arial" pitchFamily="34" charset="0"/>
              </a:rPr>
              <a:t>Čáp </a:t>
            </a:r>
            <a:r>
              <a:rPr lang="cs-CZ" sz="2400" b="1" dirty="0" smtClean="0">
                <a:latin typeface="+mn-lt"/>
                <a:cs typeface="Arial" pitchFamily="34" charset="0"/>
              </a:rPr>
              <a:t>– jehelníček</a:t>
            </a:r>
            <a:br>
              <a:rPr lang="cs-CZ" sz="2400" b="1" dirty="0" smtClean="0">
                <a:latin typeface="+mn-lt"/>
                <a:cs typeface="Arial" pitchFamily="34" charset="0"/>
              </a:rPr>
            </a:br>
            <a:r>
              <a:rPr lang="cs-CZ" sz="2400" b="1" dirty="0">
                <a:latin typeface="+mn-lt"/>
                <a:cs typeface="Arial" pitchFamily="34" charset="0"/>
              </a:rPr>
              <a:t/>
            </a:r>
            <a:br>
              <a:rPr lang="cs-CZ" sz="2400" b="1" dirty="0">
                <a:latin typeface="+mn-lt"/>
                <a:cs typeface="Arial" pitchFamily="34" charset="0"/>
              </a:rPr>
            </a:br>
            <a:r>
              <a:rPr lang="cs-CZ" sz="1800" b="1" dirty="0" smtClean="0">
                <a:latin typeface="+mn-lt"/>
                <a:cs typeface="Arial" pitchFamily="34" charset="0"/>
              </a:rPr>
              <a:t>Markéta Pražanová</a:t>
            </a:r>
            <a:r>
              <a:rPr lang="cs-CZ" sz="1800" dirty="0">
                <a:latin typeface="+mn-lt"/>
              </a:rPr>
              <a:t/>
            </a:r>
            <a:br>
              <a:rPr 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1560" y="2521926"/>
            <a:ext cx="7992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cs typeface="Arial" pitchFamily="34" charset="0"/>
              </a:rPr>
              <a:t>Příběh objektu:</a:t>
            </a:r>
            <a:endParaRPr lang="cs-CZ" sz="1600" dirty="0" smtClean="0">
              <a:cs typeface="Arial" pitchFamily="34" charset="0"/>
            </a:endParaRPr>
          </a:p>
          <a:p>
            <a:r>
              <a:rPr lang="cs-CZ" sz="1600" dirty="0" smtClean="0">
                <a:cs typeface="Arial" pitchFamily="34" charset="0"/>
              </a:rPr>
              <a:t>Jehelníček jsem zdědila po smrti mé babičky Jaroslavy Šímové (1929</a:t>
            </a:r>
            <a:r>
              <a:rPr lang="cs-CZ" sz="1600" b="1" dirty="0" smtClean="0">
                <a:cs typeface="Arial" pitchFamily="34" charset="0"/>
              </a:rPr>
              <a:t>–</a:t>
            </a:r>
            <a:r>
              <a:rPr lang="cs-CZ" sz="1600" dirty="0" smtClean="0">
                <a:cs typeface="Arial" pitchFamily="34" charset="0"/>
              </a:rPr>
              <a:t>2008), která ho dostala na přelomu 60. a 70. let darem od své mladší sestry. Babička vystudovala těsně po válce specializovanou dvouletou dívčí školu, tzv. rodinku. Hlavní náplní výuky bylo především naučit se dobře šít a vařit a také další činnosti související s chodem domácnosti. Takže babička trávila spoustu času u šicího stroje značky </a:t>
            </a:r>
            <a:r>
              <a:rPr lang="cs-CZ" sz="1600" dirty="0" err="1" smtClean="0">
                <a:cs typeface="Arial" pitchFamily="34" charset="0"/>
              </a:rPr>
              <a:t>Veritas</a:t>
            </a:r>
            <a:r>
              <a:rPr lang="cs-CZ" sz="1600" dirty="0" smtClean="0">
                <a:cs typeface="Arial" pitchFamily="34" charset="0"/>
              </a:rPr>
              <a:t>, který měla jako jedna z mála v našem městečku </a:t>
            </a:r>
            <a:r>
              <a:rPr lang="cs-CZ" sz="1600" dirty="0" err="1" smtClean="0">
                <a:cs typeface="Arial" pitchFamily="34" charset="0"/>
              </a:rPr>
              <a:t>Pacov</a:t>
            </a:r>
            <a:r>
              <a:rPr lang="cs-CZ" sz="1600" dirty="0" smtClean="0">
                <a:cs typeface="Arial" pitchFamily="34" charset="0"/>
              </a:rPr>
              <a:t> nikoliv šlapací, ale elektrický. Šila, pletla, háčkovala a vyšívala pro celou širokou rodinu, ale i na přivýdělek. Ve většině rodin se našel někdo, kdo uměl dobře ruční práce, protože  od konce války až do roku 1989 bylo velmi náročné sehnat oděvy i bytový textil. Dětství jsem strávila pohledem na babičku, za jejíž hlavou se třepotaly prýmky a barevné stužky uložené v kapsářích, jejímaž rukama se posunovala látka a noha šlapala pedál rachotícího šicího stroje. </a:t>
            </a:r>
          </a:p>
          <a:p>
            <a:r>
              <a:rPr lang="cs-CZ" sz="1600" dirty="0" smtClean="0">
                <a:cs typeface="Arial" pitchFamily="34" charset="0"/>
              </a:rPr>
              <a:t>A na rohu toho stroje stál čáp.</a:t>
            </a:r>
            <a:endParaRPr lang="cs-CZ" sz="16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20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+mn-lt"/>
              </a:rPr>
              <a:t>Čáp </a:t>
            </a:r>
            <a:r>
              <a:rPr lang="cs-CZ" sz="2400" b="1" dirty="0" smtClean="0">
                <a:latin typeface="+mn-lt"/>
                <a:cs typeface="Times New Roman" panose="02020603050405020304" pitchFamily="18" charset="0"/>
              </a:rPr>
              <a:t>–</a:t>
            </a:r>
            <a:r>
              <a:rPr lang="cs-CZ" sz="2400" b="1" dirty="0" smtClean="0">
                <a:latin typeface="+mn-lt"/>
              </a:rPr>
              <a:t> jehelníček</a:t>
            </a:r>
            <a:endParaRPr lang="cs-CZ" sz="2400" b="1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1844824"/>
            <a:ext cx="806489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Na výstavní popisce v muzeu (umění) bych objekt nazvala: </a:t>
            </a:r>
          </a:p>
          <a:p>
            <a:endParaRPr lang="cs-CZ" dirty="0" smtClean="0"/>
          </a:p>
          <a:p>
            <a:r>
              <a:rPr lang="cs-CZ" dirty="0" smtClean="0"/>
              <a:t>Pomocník každé švadleny – jehelníček Čáp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Věcné informace:</a:t>
            </a:r>
          </a:p>
          <a:p>
            <a:r>
              <a:rPr lang="cs-CZ" dirty="0" smtClean="0">
                <a:cs typeface="Times New Roman" panose="02020603050405020304" pitchFamily="18" charset="0"/>
              </a:rPr>
              <a:t>Jehelníček </a:t>
            </a:r>
            <a:r>
              <a:rPr lang="cs-CZ" dirty="0">
                <a:cs typeface="Times New Roman" panose="02020603050405020304" pitchFamily="18" charset="0"/>
              </a:rPr>
              <a:t>slouží nejen k ukládání jehel a špendlíků, ale na hlavu čápa lze umístit náprstek a do pítka srolovat krejčovský metr. </a:t>
            </a:r>
            <a:endParaRPr lang="cs-CZ" dirty="0" smtClean="0">
              <a:cs typeface="Times New Roman" panose="02020603050405020304" pitchFamily="18" charset="0"/>
            </a:endParaRPr>
          </a:p>
          <a:p>
            <a:endParaRPr lang="cs-CZ" dirty="0">
              <a:cs typeface="Times New Roman" panose="02020603050405020304" pitchFamily="18" charset="0"/>
            </a:endParaRPr>
          </a:p>
          <a:p>
            <a:r>
              <a:rPr lang="cs-CZ" dirty="0">
                <a:cs typeface="Times New Roman" panose="02020603050405020304" pitchFamily="18" charset="0"/>
              </a:rPr>
              <a:t>P</a:t>
            </a:r>
            <a:r>
              <a:rPr lang="cs-CZ" dirty="0" smtClean="0">
                <a:cs typeface="Times New Roman" panose="02020603050405020304" pitchFamily="18" charset="0"/>
              </a:rPr>
              <a:t>ůvod</a:t>
            </a:r>
            <a:r>
              <a:rPr lang="cs-CZ" dirty="0">
                <a:cs typeface="Times New Roman" panose="02020603050405020304" pitchFamily="18" charset="0"/>
              </a:rPr>
              <a:t>: není </a:t>
            </a:r>
            <a:r>
              <a:rPr lang="cs-CZ" dirty="0" smtClean="0">
                <a:cs typeface="Times New Roman" panose="02020603050405020304" pitchFamily="18" charset="0"/>
              </a:rPr>
              <a:t>uveden</a:t>
            </a:r>
            <a:endParaRPr lang="cs-CZ" dirty="0">
              <a:cs typeface="Times New Roman" panose="02020603050405020304" pitchFamily="18" charset="0"/>
            </a:endParaRPr>
          </a:p>
          <a:p>
            <a:r>
              <a:rPr lang="cs-CZ" dirty="0">
                <a:cs typeface="Times New Roman" panose="02020603050405020304" pitchFamily="18" charset="0"/>
              </a:rPr>
              <a:t>M</a:t>
            </a:r>
            <a:r>
              <a:rPr lang="cs-CZ" dirty="0" smtClean="0">
                <a:cs typeface="Times New Roman" panose="02020603050405020304" pitchFamily="18" charset="0"/>
              </a:rPr>
              <a:t>ateriál</a:t>
            </a:r>
            <a:r>
              <a:rPr lang="cs-CZ" dirty="0">
                <a:cs typeface="Times New Roman" panose="02020603050405020304" pitchFamily="18" charset="0"/>
              </a:rPr>
              <a:t>: dřevo</a:t>
            </a:r>
          </a:p>
          <a:p>
            <a:r>
              <a:rPr lang="cs-CZ" dirty="0">
                <a:cs typeface="Times New Roman" panose="02020603050405020304" pitchFamily="18" charset="0"/>
              </a:rPr>
              <a:t>V</a:t>
            </a:r>
            <a:r>
              <a:rPr lang="cs-CZ" dirty="0" smtClean="0">
                <a:cs typeface="Times New Roman" panose="02020603050405020304" pitchFamily="18" charset="0"/>
              </a:rPr>
              <a:t>znik</a:t>
            </a:r>
            <a:r>
              <a:rPr lang="cs-CZ" dirty="0">
                <a:cs typeface="Times New Roman" panose="02020603050405020304" pitchFamily="18" charset="0"/>
              </a:rPr>
              <a:t>: 2. polovina 60. let 20. století</a:t>
            </a:r>
          </a:p>
          <a:p>
            <a:r>
              <a:rPr lang="cs-CZ" dirty="0">
                <a:cs typeface="Times New Roman" panose="02020603050405020304" pitchFamily="18" charset="0"/>
              </a:rPr>
              <a:t>R</a:t>
            </a:r>
            <a:r>
              <a:rPr lang="cs-CZ" smtClean="0">
                <a:cs typeface="Times New Roman" panose="02020603050405020304" pitchFamily="18" charset="0"/>
              </a:rPr>
              <a:t>ozměry</a:t>
            </a:r>
            <a:r>
              <a:rPr lang="cs-CZ" dirty="0">
                <a:cs typeface="Times New Roman" panose="02020603050405020304" pitchFamily="18" charset="0"/>
              </a:rPr>
              <a:t>: výška 13 cm, šířka 7 cm, hloubka 5 cm</a:t>
            </a:r>
          </a:p>
          <a:p>
            <a:r>
              <a:rPr lang="cs-CZ" dirty="0">
                <a:cs typeface="Times New Roman" panose="02020603050405020304" pitchFamily="18" charset="0"/>
              </a:rPr>
              <a:t> </a:t>
            </a:r>
          </a:p>
          <a:p>
            <a:endParaRPr lang="cs-CZ" b="1" dirty="0" smtClean="0">
              <a:latin typeface="Century Schoolbook" pitchFamily="18" charset="0"/>
            </a:endParaRPr>
          </a:p>
          <a:p>
            <a:endParaRPr lang="cs-CZ" dirty="0" smtClean="0">
              <a:latin typeface="Century Schoolbook" pitchFamily="18" charset="0"/>
            </a:endParaRPr>
          </a:p>
          <a:p>
            <a:endParaRPr lang="cs-CZ" dirty="0" smtClean="0">
              <a:latin typeface="Century Schoolbook" pitchFamily="18" charset="0"/>
            </a:endParaRPr>
          </a:p>
          <a:p>
            <a:endParaRPr lang="cs-CZ" dirty="0" smtClean="0">
              <a:latin typeface="Century Schoolbook" pitchFamily="18" charset="0"/>
            </a:endParaRPr>
          </a:p>
          <a:p>
            <a:endParaRPr lang="cs-CZ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eta\Desktop\alice -prezentace\jehelníček-čá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0"/>
            <a:ext cx="4823073" cy="68406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233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rketa\Desktop\alice -prezentace\20151203_2308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2656"/>
            <a:ext cx="3745307" cy="62421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marketa\Desktop\alice -prezentace\20151203_23085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220" y="3640119"/>
            <a:ext cx="1728192" cy="2880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94</Words>
  <Application>Microsoft Office PowerPoint</Application>
  <PresentationFormat>Předvádění na obrazovce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Čáp – jehelníček  Markéta Pražanová </vt:lpstr>
      <vt:lpstr>Čáp – jehelníček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Čert a Káča</dc:title>
  <dc:creator>okay</dc:creator>
  <cp:lastModifiedBy>alice</cp:lastModifiedBy>
  <cp:revision>23</cp:revision>
  <dcterms:created xsi:type="dcterms:W3CDTF">2012-05-07T20:18:49Z</dcterms:created>
  <dcterms:modified xsi:type="dcterms:W3CDTF">2016-03-17T02:20:49Z</dcterms:modified>
</cp:coreProperties>
</file>