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76" r:id="rId3"/>
  </p:sldIdLst>
  <p:sldSz cx="9144000" cy="6858000" type="screen4x3"/>
  <p:notesSz cx="68580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8FEE8-F13E-405A-B195-908F6B1DC35F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E1F4-321C-4579-B378-C51998704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435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8E2C1-F340-4356-9371-A03C5D1A2A8D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C8559-D110-430E-81A6-33C90DE0D6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5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08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35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68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42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4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32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46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26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3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5E0E-BD2B-4162-A052-5E6D31DE6A80}" type="datetimeFigureOut">
              <a:rPr lang="cs-CZ" smtClean="0"/>
              <a:t>11.5.2016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8CAB-45A6-49E8-AE32-E6D9A0512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98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C00000"/>
                </a:solidFill>
              </a:rPr>
              <a:t>Continuous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assessment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task</a:t>
            </a:r>
            <a:r>
              <a:rPr lang="cs-CZ" b="1" dirty="0" smtClean="0">
                <a:solidFill>
                  <a:srgbClr val="C00000"/>
                </a:solidFill>
              </a:rPr>
              <a:t> 4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C00000"/>
                </a:solidFill>
              </a:rPr>
              <a:t>Task</a:t>
            </a:r>
            <a:r>
              <a:rPr lang="cs-CZ" b="1" dirty="0" smtClean="0">
                <a:solidFill>
                  <a:srgbClr val="C00000"/>
                </a:solidFill>
              </a:rPr>
              <a:t> 1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His father’s brother / his uncle and his farther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1984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Talk when the commercials were 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Because they get into your head and you can’t get them out, and y</a:t>
            </a:r>
            <a:r>
              <a:rPr lang="cs-CZ" b="1" dirty="0" smtClean="0"/>
              <a:t>o</a:t>
            </a:r>
            <a:r>
              <a:rPr lang="en-US" b="1" dirty="0" smtClean="0"/>
              <a:t>u sometimes hear them several times a day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Animated cartoons advertising cereal for children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Willie </a:t>
            </a:r>
            <a:r>
              <a:rPr lang="en-US" b="1" dirty="0" err="1" smtClean="0"/>
              <a:t>tr</a:t>
            </a:r>
            <a:r>
              <a:rPr lang="cs-CZ" b="1" dirty="0" smtClean="0"/>
              <a:t>i</a:t>
            </a:r>
            <a:r>
              <a:rPr lang="en-US" b="1" dirty="0" err="1" smtClean="0"/>
              <a:t>ps</a:t>
            </a:r>
            <a:r>
              <a:rPr lang="en-US" b="1" dirty="0" smtClean="0"/>
              <a:t> over a rock every day, so one day </a:t>
            </a:r>
            <a:r>
              <a:rPr lang="en-US" b="1" dirty="0" err="1" smtClean="0"/>
              <a:t>Wilhemina</a:t>
            </a:r>
            <a:r>
              <a:rPr lang="en-US" b="1" dirty="0" smtClean="0"/>
              <a:t> tells him to move it. Willie says she isn’t strong enough, but he is wrong – Wilhelmina eats </a:t>
            </a:r>
            <a:r>
              <a:rPr lang="en-US" b="1" dirty="0" err="1" smtClean="0"/>
              <a:t>H.O.Farina</a:t>
            </a:r>
            <a:r>
              <a:rPr lang="en-US" b="1" dirty="0" smtClean="0"/>
              <a:t>, so she is strong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Continuous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assessment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task</a:t>
            </a:r>
            <a:r>
              <a:rPr lang="cs-CZ" b="1" dirty="0">
                <a:solidFill>
                  <a:srgbClr val="C00000"/>
                </a:solidFill>
              </a:rPr>
              <a:t> 4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C00000"/>
                </a:solidFill>
              </a:rPr>
              <a:t>Task</a:t>
            </a:r>
            <a:r>
              <a:rPr lang="cs-CZ" b="1" dirty="0" smtClean="0">
                <a:solidFill>
                  <a:srgbClr val="C00000"/>
                </a:solidFill>
              </a:rPr>
              <a:t> 2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Impact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Communication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Persuasion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Attention, Interest, Desire, Action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Getting impact, (giant) fan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Incredibly important</a:t>
            </a:r>
          </a:p>
        </p:txBody>
      </p:sp>
    </p:spTree>
    <p:extLst>
      <p:ext uri="{BB962C8B-B14F-4D97-AF65-F5344CB8AC3E}">
        <p14:creationId xmlns:p14="http://schemas.microsoft.com/office/powerpoint/2010/main" val="39601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117</Words>
  <Application>Microsoft Office PowerPoint</Application>
  <PresentationFormat>Předvádění na obrazovce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Continuous assessment task 4 </vt:lpstr>
      <vt:lpstr>Continuous assessment task 4 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Pojslova Blanka</dc:creator>
  <cp:lastModifiedBy>CJV</cp:lastModifiedBy>
  <cp:revision>74</cp:revision>
  <cp:lastPrinted>2016-05-04T12:05:16Z</cp:lastPrinted>
  <dcterms:created xsi:type="dcterms:W3CDTF">2016-02-22T10:15:02Z</dcterms:created>
  <dcterms:modified xsi:type="dcterms:W3CDTF">2016-05-11T08:38:36Z</dcterms:modified>
</cp:coreProperties>
</file>