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26" r:id="rId2"/>
    <p:sldId id="328" r:id="rId3"/>
    <p:sldId id="335" r:id="rId4"/>
    <p:sldId id="336" r:id="rId5"/>
    <p:sldId id="350" r:id="rId6"/>
    <p:sldId id="351" r:id="rId7"/>
    <p:sldId id="352" r:id="rId8"/>
    <p:sldId id="353" r:id="rId9"/>
    <p:sldId id="354" r:id="rId10"/>
    <p:sldId id="355" r:id="rId11"/>
    <p:sldId id="341" r:id="rId12"/>
    <p:sldId id="356" r:id="rId13"/>
    <p:sldId id="357" r:id="rId14"/>
    <p:sldId id="358" r:id="rId15"/>
    <p:sldId id="359" r:id="rId16"/>
    <p:sldId id="343" r:id="rId17"/>
    <p:sldId id="342" r:id="rId18"/>
    <p:sldId id="36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66FF33"/>
    <a:srgbClr val="FF7C80"/>
    <a:srgbClr val="990000"/>
    <a:srgbClr val="F9AB6B"/>
    <a:srgbClr val="009900"/>
    <a:srgbClr val="800000"/>
    <a:srgbClr val="CC99FF"/>
    <a:srgbClr val="5D904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7" autoAdjust="0"/>
  </p:normalViewPr>
  <p:slideViewPr>
    <p:cSldViewPr>
      <p:cViewPr varScale="1">
        <p:scale>
          <a:sx n="61" d="100"/>
          <a:sy n="61" d="100"/>
        </p:scale>
        <p:origin x="78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F24A-01AA-4DF0-AF27-FF37458A4AB3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51787-FED3-46AC-94FB-F1B5843936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875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0F81F-573E-4779-9DDA-D4D8FCBF11E8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AA29B-6BDD-43A0-B9D7-39EB4F34D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6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0E9-002C-4771-8409-E7EDB178F5A9}" type="datetime1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20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4366-2E5D-48BD-BA50-444BCF327A67}" type="datetime1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58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7CFD-B4E9-43FD-A430-D8D2CA7CB0C6}" type="datetime1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25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D802-FA7C-4401-B2F2-5608310504EB}" type="datetime1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26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50D5-891B-4848-B398-17C147941473}" type="datetime1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11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4F20-9686-4B6F-B5D8-9CEF6A539199}" type="datetime1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53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C5DE-725F-41AA-96C5-03CBB71CB6A9}" type="datetime1">
              <a:rPr lang="cs-CZ" smtClean="0"/>
              <a:t>2.5.2016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41F7-2D77-4788-82F9-CC5B7055502C}" type="datetime1">
              <a:rPr lang="cs-CZ" smtClean="0"/>
              <a:t>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6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FBB7-A427-40E0-8605-6C254CF068A0}" type="datetime1">
              <a:rPr lang="cs-CZ" smtClean="0"/>
              <a:t>2.5.2016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74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B5A4-24E9-4439-90BF-593C0D9EACF5}" type="datetime1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91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47C6-1CDD-4D6A-8C4B-57A69E051EED}" type="datetime1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12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D8DF-36E5-4B97-A89B-7379A4574731}" type="datetime1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5B8FF-A213-4B6A-9664-0973C8F0E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09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4/46/EU_location_NED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03648" y="260648"/>
            <a:ext cx="17572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11089" y="260648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14813" y="299057"/>
            <a:ext cx="2715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LUX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628801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zkratka je odvozena od počátečních  </a:t>
            </a:r>
          </a:p>
          <a:p>
            <a:pPr lvl="0" algn="ctr"/>
            <a:r>
              <a:rPr lang="cs-CZ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písmen tří zemí západní Evropy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3137192"/>
            <a:ext cx="2383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6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Belgie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12843" y="4151544"/>
            <a:ext cx="4222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Nizozemsko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71087" y="5199583"/>
            <a:ext cx="399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Lucembursko</a:t>
            </a:r>
          </a:p>
        </p:txBody>
      </p:sp>
    </p:spTree>
    <p:extLst>
      <p:ext uri="{BB962C8B-B14F-4D97-AF65-F5344CB8AC3E}">
        <p14:creationId xmlns:p14="http://schemas.microsoft.com/office/powerpoint/2010/main" val="3617186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Nizozemsko – přírodní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Převládá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oceánské podnebí</a:t>
            </a:r>
          </a:p>
          <a:p>
            <a:pPr>
              <a:lnSpc>
                <a:spcPct val="150000"/>
              </a:lnSpc>
            </a:pPr>
            <a:r>
              <a:rPr lang="cs-CZ" dirty="0"/>
              <a:t>Vysoký roční úhrn srážek(750–850 mm)</a:t>
            </a:r>
          </a:p>
          <a:p>
            <a:pPr>
              <a:lnSpc>
                <a:spcPct val="150000"/>
              </a:lnSpc>
            </a:pPr>
            <a:r>
              <a:rPr lang="cs-CZ" dirty="0"/>
              <a:t>Časté </a:t>
            </a:r>
            <a:r>
              <a:rPr lang="cs-CZ" dirty="0">
                <a:solidFill>
                  <a:srgbClr val="92D050"/>
                </a:solidFill>
              </a:rPr>
              <a:t>mlhy a silný vítr</a:t>
            </a:r>
          </a:p>
          <a:p>
            <a:pPr>
              <a:lnSpc>
                <a:spcPct val="150000"/>
              </a:lnSpc>
            </a:pPr>
            <a:r>
              <a:rPr lang="cs-CZ" dirty="0"/>
              <a:t>Podnebí velmi ovlivňuje teplý </a:t>
            </a:r>
            <a:r>
              <a:rPr lang="cs-CZ" dirty="0">
                <a:solidFill>
                  <a:srgbClr val="FF0000"/>
                </a:solidFill>
              </a:rPr>
              <a:t>Golfský proud</a:t>
            </a:r>
          </a:p>
          <a:p>
            <a:pPr>
              <a:lnSpc>
                <a:spcPct val="150000"/>
              </a:lnSpc>
            </a:pPr>
            <a:r>
              <a:rPr lang="cs-CZ" dirty="0"/>
              <a:t>Díky němu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mírné zimy</a:t>
            </a:r>
            <a:r>
              <a:rPr lang="cs-CZ" dirty="0"/>
              <a:t>, ale poměrně </a:t>
            </a:r>
            <a:r>
              <a:rPr lang="cs-CZ" dirty="0">
                <a:solidFill>
                  <a:srgbClr val="9966FF"/>
                </a:solidFill>
              </a:rPr>
              <a:t>studené léta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07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Nizozemsko</a:t>
            </a:r>
            <a:endParaRPr lang="cs-CZ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5544616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Rozloha: 41 526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km²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Forma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vlády: konstituční monarchie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Hlava státu (2006):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král Vilém Alexander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Státní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zřízení: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království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Počet obyvatel: 16,8 mil.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Města: Amsterdam, Rotterdam,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Alkmaar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Jazyk: nizozemština, fríština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16288" cy="5544616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Národnostní složení: Nizozemci 91 %, Turci 1,3 %,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Arabové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Měna: euro (EUR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Nejvyšší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bod -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Vaalserberg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(321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Nejnižší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bod -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Prins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Alexanderpolder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(-7 m) 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Klima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mírný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pás, oceánské klima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74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cs-CZ" dirty="0"/>
              <a:t>Nizozemsko - hospodářství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/>
              <a:t>Základem nizozemského hospodářství je </a:t>
            </a:r>
            <a:r>
              <a:rPr lang="cs-CZ" dirty="0">
                <a:solidFill>
                  <a:srgbClr val="FF0000"/>
                </a:solidFill>
              </a:rPr>
              <a:t>průmysl, obchod a </a:t>
            </a:r>
            <a:r>
              <a:rPr lang="cs-CZ" dirty="0" smtClean="0">
                <a:solidFill>
                  <a:srgbClr val="FF0000"/>
                </a:solidFill>
              </a:rPr>
              <a:t>doprava</a:t>
            </a:r>
          </a:p>
          <a:p>
            <a:r>
              <a:rPr lang="cs-CZ" dirty="0"/>
              <a:t>Nejdůležitější těžbou nerostné suroviny je těžba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zemního plynu 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(k výrobě elektrické energie), naleziště ropy.</a:t>
            </a:r>
          </a:p>
          <a:p>
            <a:r>
              <a:rPr lang="cs-CZ" dirty="0" smtClean="0"/>
              <a:t>Průmysl: chemický, </a:t>
            </a:r>
            <a:r>
              <a:rPr lang="cs-CZ" dirty="0" err="1" smtClean="0"/>
              <a:t>elektostrojírenský</a:t>
            </a:r>
            <a:r>
              <a:rPr lang="cs-CZ" dirty="0" smtClean="0"/>
              <a:t> (</a:t>
            </a:r>
            <a:r>
              <a:rPr lang="cs-CZ" dirty="0" err="1" smtClean="0"/>
              <a:t>Phillips</a:t>
            </a:r>
            <a:r>
              <a:rPr lang="cs-CZ" dirty="0" smtClean="0"/>
              <a:t>), </a:t>
            </a:r>
            <a:r>
              <a:rPr lang="cs-CZ" dirty="0" smtClean="0"/>
              <a:t>potravinářský</a:t>
            </a:r>
            <a:r>
              <a:rPr lang="cs-CZ" dirty="0" smtClean="0"/>
              <a:t>, </a:t>
            </a:r>
          </a:p>
          <a:p>
            <a:r>
              <a:rPr lang="cs-CZ" dirty="0" smtClean="0"/>
              <a:t>Důležitá námořní doprava –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Europort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v Rotterdamu</a:t>
            </a:r>
          </a:p>
          <a:p>
            <a:endParaRPr lang="cs-CZ" b="1" dirty="0"/>
          </a:p>
          <a:p>
            <a:endParaRPr lang="cs-CZ" b="1" dirty="0" smtClean="0">
              <a:solidFill>
                <a:srgbClr val="00B0F0"/>
              </a:solidFill>
            </a:endParaRPr>
          </a:p>
          <a:p>
            <a:endParaRPr lang="cs-CZ" b="1" dirty="0">
              <a:solidFill>
                <a:srgbClr val="00B0F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26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" y="2403295"/>
            <a:ext cx="9144000" cy="44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4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cs-CZ" dirty="0"/>
              <a:t>Nizozemsko </a:t>
            </a:r>
            <a:r>
              <a:rPr lang="cs-CZ" dirty="0" smtClean="0"/>
              <a:t>-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Nizozemsku je převaha nížin, je zde mírné vlhké podnebí a úrodné půdy, proto jsou zde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předpoklady pro dobře rozvinuté zemědělství</a:t>
            </a:r>
          </a:p>
          <a:p>
            <a:r>
              <a:rPr lang="cs-CZ" dirty="0"/>
              <a:t>Pěstují se různé plodiny, nejvíce ale obilí, cukrová řepa, kukuřice a brambory</a:t>
            </a:r>
          </a:p>
          <a:p>
            <a:r>
              <a:rPr lang="cs-CZ" b="1" dirty="0">
                <a:solidFill>
                  <a:srgbClr val="FFC000"/>
                </a:solidFill>
              </a:rPr>
              <a:t>Živočišná výroba </a:t>
            </a:r>
            <a:r>
              <a:rPr lang="cs-CZ" dirty="0"/>
              <a:t>se na zemědělské produkci podílí celými </a:t>
            </a:r>
            <a:r>
              <a:rPr lang="cs-CZ" b="1" dirty="0">
                <a:solidFill>
                  <a:srgbClr val="FFC000"/>
                </a:solidFill>
              </a:rPr>
              <a:t>70 %</a:t>
            </a:r>
            <a:r>
              <a:rPr lang="cs-CZ" dirty="0"/>
              <a:t> a zaměřuje se především na chov skotu (mléčné výrobky → holandské sýry), drůbeže a prasat</a:t>
            </a:r>
          </a:p>
          <a:p>
            <a:r>
              <a:rPr lang="cs-CZ" dirty="0"/>
              <a:t>Pěstování květin např. </a:t>
            </a:r>
            <a:r>
              <a:rPr lang="cs-CZ" b="1" dirty="0">
                <a:solidFill>
                  <a:srgbClr val="00B0F0"/>
                </a:solidFill>
              </a:rPr>
              <a:t>tulipány</a:t>
            </a:r>
          </a:p>
          <a:p>
            <a:r>
              <a:rPr lang="cs-CZ" dirty="0"/>
              <a:t>Tulipán je národní rostlina Nizozemí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5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560840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585" y="4916760"/>
            <a:ext cx="7560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Lucembursko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je malý vnitrozemský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stát, leží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mezi Francií, Belgií a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Německem. Má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vyspělé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hutnictví a nejvyšší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hrubý domácí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produkt na světě.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139354"/>
            <a:ext cx="15843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58" y="2132856"/>
            <a:ext cx="16764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16297"/>
            <a:ext cx="18351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996952"/>
            <a:ext cx="184785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cs-CZ" sz="4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Lucembursko</a:t>
            </a:r>
            <a:endParaRPr lang="cs-CZ" sz="48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388296" cy="5392363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Rozloha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2 586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km²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Forma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vlády: konstituční monarchie 	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Státní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zřízení: velkovévodství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Národnostní 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složení: Lucemburčané 67 %, Portugalci 12 %, Italové 5 %, Francouzi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Hlavní město: Lucemburk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388296" cy="5400600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Úřední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jazyk: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lucemburština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Měna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euro (EUR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Nejvyšší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bod -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Buurgplaatz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(559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Nejnižší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bod -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Moselle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(133 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Klima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mírný pás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Zemědělství - sklizeň: pšenice, ječmen, brambory, vinná réva, ovoce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Zemědělství - chov dobytka: skot, prasata, drůbež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404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Lucemburk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7715"/>
            <a:ext cx="91440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7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58258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 rot="19220812">
            <a:off x="776059" y="1267691"/>
            <a:ext cx="3207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Severní moře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2595242">
            <a:off x="1180874" y="4539405"/>
            <a:ext cx="20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Francie</a:t>
            </a:r>
            <a:endParaRPr lang="cs-CZ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 rot="18364359">
            <a:off x="6185602" y="3530687"/>
            <a:ext cx="2541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Německo</a:t>
            </a:r>
            <a:endParaRPr lang="cs-CZ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65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16632"/>
            <a:ext cx="88569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6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Nizozemsko</a:t>
            </a:r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také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6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Holandsko</a:t>
            </a:r>
            <a:endParaRPr lang="cs-CZ" sz="6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13229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                můžeme nazvat zemí 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PC2\Local Settings\Temporary Internet Files\Content.IE5\WD230L6V\MP9004027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46" y="1778626"/>
            <a:ext cx="4077742" cy="265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PC2\Local Settings\Temporary Internet Files\Content.IE5\8D6RG5IZ\MP90014499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79447"/>
            <a:ext cx="3115715" cy="185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PC2\Local Settings\Temporary Internet Files\Content.IE5\O56JWLA7\MP90042789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3635" y="1065505"/>
            <a:ext cx="2667524" cy="407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PC2\Local Settings\Temporary Internet Files\Content.IE5\8D6RG5IZ\MP90017795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67" y="4554988"/>
            <a:ext cx="2853606" cy="190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leva 8"/>
          <p:cNvSpPr/>
          <p:nvPr/>
        </p:nvSpPr>
        <p:spPr>
          <a:xfrm rot="19943353">
            <a:off x="6431434" y="1568758"/>
            <a:ext cx="2719278" cy="739564"/>
          </a:xfrm>
          <a:prstGeom prst="leftArrow">
            <a:avLst/>
          </a:prstGeom>
          <a:solidFill>
            <a:srgbClr val="009900"/>
          </a:solidFill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větrných mlýnů</a:t>
            </a:r>
          </a:p>
        </p:txBody>
      </p:sp>
      <p:sp>
        <p:nvSpPr>
          <p:cNvPr id="10" name="Šipka doprava 9"/>
          <p:cNvSpPr/>
          <p:nvPr/>
        </p:nvSpPr>
        <p:spPr>
          <a:xfrm rot="1882978">
            <a:off x="135586" y="1421514"/>
            <a:ext cx="1584176" cy="69614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9A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dřeváků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44804" y="5661248"/>
            <a:ext cx="1770496" cy="639690"/>
          </a:xfrm>
          <a:prstGeom prst="rightArrow">
            <a:avLst/>
          </a:prstGeom>
          <a:solidFill>
            <a:srgbClr val="990000"/>
          </a:solidFill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tulipánů</a:t>
            </a:r>
          </a:p>
        </p:txBody>
      </p:sp>
      <p:sp>
        <p:nvSpPr>
          <p:cNvPr id="12" name="Šipka doleva 11"/>
          <p:cNvSpPr/>
          <p:nvPr/>
        </p:nvSpPr>
        <p:spPr>
          <a:xfrm>
            <a:off x="7894237" y="5506190"/>
            <a:ext cx="1224136" cy="616627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sýrů</a:t>
            </a:r>
          </a:p>
        </p:txBody>
      </p:sp>
    </p:spTree>
    <p:extLst>
      <p:ext uri="{BB962C8B-B14F-4D97-AF65-F5344CB8AC3E}">
        <p14:creationId xmlns:p14="http://schemas.microsoft.com/office/powerpoint/2010/main" val="2088022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 ve škole  1622­/21/7.1.4/2010</a:t>
            </a:r>
            <a:endParaRPr lang="cs-CZ"/>
          </a:p>
        </p:txBody>
      </p:sp>
      <p:pic>
        <p:nvPicPr>
          <p:cNvPr id="3" name="Picture 2" descr="Soubor:EU location NED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88640"/>
            <a:ext cx="8715375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Šipka doleva 3"/>
          <p:cNvSpPr/>
          <p:nvPr/>
        </p:nvSpPr>
        <p:spPr>
          <a:xfrm rot="19168069">
            <a:off x="3428597" y="2862902"/>
            <a:ext cx="2016224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Nizozemsko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Šipka doprava 4"/>
          <p:cNvSpPr/>
          <p:nvPr/>
        </p:nvSpPr>
        <p:spPr>
          <a:xfrm rot="19650800">
            <a:off x="2459151" y="4142472"/>
            <a:ext cx="1266440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Belgie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4139952" y="3840285"/>
            <a:ext cx="1512168" cy="48463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Německo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Nizozemsko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55805"/>
            <a:ext cx="8229600" cy="4525963"/>
          </a:xfrm>
        </p:spPr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Nizozemí</a:t>
            </a:r>
            <a:r>
              <a:rPr lang="cs-CZ" i="1" dirty="0"/>
              <a:t> je označení historického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nízko </a:t>
            </a:r>
            <a:r>
              <a:rPr lang="cs-CZ" i="1" dirty="0"/>
              <a:t>položeného území v okolí ústí </a:t>
            </a:r>
            <a:r>
              <a:rPr lang="cs-CZ" i="1" dirty="0" smtClean="0"/>
              <a:t>           řek</a:t>
            </a:r>
            <a:r>
              <a:rPr lang="cs-CZ" i="1" dirty="0"/>
              <a:t> </a:t>
            </a:r>
            <a:r>
              <a:rPr 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Rýn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 Šelda a </a:t>
            </a:r>
            <a:r>
              <a:rPr 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Máza</a:t>
            </a:r>
            <a:r>
              <a:rPr lang="cs-CZ" dirty="0"/>
              <a:t>, zhruba odpovídající </a:t>
            </a:r>
            <a:r>
              <a:rPr lang="cs-CZ" dirty="0" smtClean="0"/>
              <a:t>      území </a:t>
            </a:r>
            <a:r>
              <a:rPr lang="cs-CZ" dirty="0"/>
              <a:t>dnešních států Nizozemsko, Belgie, Lucembursko, pro které se vžil nový název </a:t>
            </a:r>
            <a:r>
              <a:rPr lang="cs-CZ" i="1" dirty="0">
                <a:solidFill>
                  <a:srgbClr val="FF0000"/>
                </a:solidFill>
              </a:rPr>
              <a:t>Benelux</a:t>
            </a:r>
          </a:p>
          <a:p>
            <a:endParaRPr lang="cs-CZ" dirty="0"/>
          </a:p>
        </p:txBody>
      </p:sp>
      <p:pic>
        <p:nvPicPr>
          <p:cNvPr id="5" name="Picture 2" descr="Soubor:Flag of the Netherland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90144"/>
            <a:ext cx="2338861" cy="1558267"/>
          </a:xfrm>
          <a:prstGeom prst="rect">
            <a:avLst/>
          </a:prstGeom>
          <a:noFill/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17" y="4016697"/>
            <a:ext cx="4444432" cy="25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Nizozemsko – přírodní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Nizozemsko je </a:t>
            </a:r>
            <a:r>
              <a:rPr lang="cs-CZ" b="1" i="1" dirty="0">
                <a:solidFill>
                  <a:srgbClr val="FF0000"/>
                </a:solidFill>
              </a:rPr>
              <a:t>nížinatá země na pobřeží Severního moře</a:t>
            </a:r>
          </a:p>
          <a:p>
            <a:r>
              <a:rPr lang="cs-CZ" dirty="0"/>
              <a:t>Pro pobřežní oblasti Nizozemska jsou typické prolákliny mělkých přílivových plošin</a:t>
            </a:r>
          </a:p>
          <a:p>
            <a:r>
              <a:rPr lang="cs-CZ" b="1" i="1" dirty="0">
                <a:solidFill>
                  <a:srgbClr val="FFC000"/>
                </a:solidFill>
              </a:rPr>
              <a:t>Existují dva druhy těchto plošin – watty a </a:t>
            </a:r>
            <a:r>
              <a:rPr lang="cs-CZ" b="1" i="1" dirty="0">
                <a:solidFill>
                  <a:srgbClr val="0070C0"/>
                </a:solidFill>
              </a:rPr>
              <a:t>marše </a:t>
            </a:r>
          </a:p>
          <a:p>
            <a:r>
              <a:rPr lang="cs-CZ" b="1" i="1" dirty="0">
                <a:solidFill>
                  <a:srgbClr val="00B050"/>
                </a:solidFill>
              </a:rPr>
              <a:t>Watty jsou přílivem zaplavovány a odlivem obnažovány</a:t>
            </a:r>
          </a:p>
          <a:p>
            <a:r>
              <a:rPr lang="cs-CZ" dirty="0"/>
              <a:t>Na mnoha místech obyvatelé země zpevnili písečné valy a přesypy, postavili hráze a odčerpáváním vody udržují watty vysušené - takto rozšiřují území státu, tyto plochy se nazývají </a:t>
            </a:r>
            <a:r>
              <a:rPr lang="cs-CZ" b="1" i="1" dirty="0" err="1">
                <a:solidFill>
                  <a:srgbClr val="C00000"/>
                </a:solidFill>
              </a:rPr>
              <a:t>poldery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endParaRPr lang="cs-CZ" b="1" i="1" dirty="0" smtClean="0">
              <a:solidFill>
                <a:srgbClr val="C00000"/>
              </a:solidFill>
            </a:endParaRPr>
          </a:p>
          <a:p>
            <a:r>
              <a:rPr lang="cs-CZ" b="1" i="1" dirty="0">
                <a:solidFill>
                  <a:srgbClr val="0070C0"/>
                </a:solidFill>
              </a:rPr>
              <a:t>Marše jsou úrodné pobřežní nížiny na říčních nánosech</a:t>
            </a:r>
          </a:p>
          <a:p>
            <a:endParaRPr lang="cs-CZ" b="1" i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21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0" y="0"/>
            <a:ext cx="5633806" cy="35010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8356"/>
            <a:ext cx="4716016" cy="35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1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5658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6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260648"/>
            <a:ext cx="5589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Satelitní snímek </a:t>
            </a:r>
            <a:r>
              <a:rPr lang="cs-CZ" sz="2400" dirty="0" err="1">
                <a:solidFill>
                  <a:srgbClr val="FFFF00"/>
                </a:solidFill>
              </a:rPr>
              <a:t>polderu</a:t>
            </a:r>
            <a:r>
              <a:rPr lang="cs-CZ" sz="2400" dirty="0">
                <a:solidFill>
                  <a:srgbClr val="FFFF00"/>
                </a:solidFill>
              </a:rPr>
              <a:t> </a:t>
            </a:r>
            <a:r>
              <a:rPr lang="cs-CZ" sz="2400" dirty="0" err="1">
                <a:solidFill>
                  <a:srgbClr val="FFFF00"/>
                </a:solidFill>
              </a:rPr>
              <a:t>Noordoostpolder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68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</TotalTime>
  <Words>404</Words>
  <Application>Microsoft Office PowerPoint</Application>
  <PresentationFormat>Předvádění na obrazovce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Nizozemsko</vt:lpstr>
      <vt:lpstr>Nizozemsko – přírodní podmínky</vt:lpstr>
      <vt:lpstr>Prezentace aplikace PowerPoint</vt:lpstr>
      <vt:lpstr>Prezentace aplikace PowerPoint</vt:lpstr>
      <vt:lpstr>Prezentace aplikace PowerPoint</vt:lpstr>
      <vt:lpstr>Nizozemsko – přírodní podmínky</vt:lpstr>
      <vt:lpstr>Nizozemsko</vt:lpstr>
      <vt:lpstr>Nizozemsko - hospodářství</vt:lpstr>
      <vt:lpstr>Prezentace aplikace PowerPoint</vt:lpstr>
      <vt:lpstr>Nizozemsko - zemědělství</vt:lpstr>
      <vt:lpstr>Prezentace aplikace PowerPoint</vt:lpstr>
      <vt:lpstr>Prezentace aplikace PowerPoint</vt:lpstr>
      <vt:lpstr>Lucembursko</vt:lpstr>
      <vt:lpstr>Lucemburk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nb3</dc:creator>
  <cp:lastModifiedBy>Nico</cp:lastModifiedBy>
  <cp:revision>237</cp:revision>
  <dcterms:created xsi:type="dcterms:W3CDTF">2011-02-24T13:32:51Z</dcterms:created>
  <dcterms:modified xsi:type="dcterms:W3CDTF">2016-05-02T05:47:54Z</dcterms:modified>
</cp:coreProperties>
</file>