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2" r:id="rId65"/>
    <p:sldId id="319" r:id="rId66"/>
    <p:sldId id="320" r:id="rId6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61DB1-ADE4-4DB3-B1F9-E11DC691465D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CE3D-600D-4A99-86BE-80FAB0471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4CE3D-600D-4A99-86BE-80FAB04719D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1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59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54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9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6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4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6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4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95E1-E64F-4EF2-99F0-C463000EFC26}" type="datetimeFigureOut">
              <a:rPr lang="cs-CZ" smtClean="0"/>
              <a:t>27. 1. 2015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8026-96B4-40E0-81C2-3242A76CE0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1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225249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000" i="1" dirty="0" smtClean="0"/>
              <a:t>http://www2.bakersfieldcollege.edu/wcooper/Handouts%202013/Chap_21_Nuclear%20Chem_3.pdf</a:t>
            </a:r>
            <a:endParaRPr lang="cs-CZ" sz="2000" i="1" dirty="0"/>
          </a:p>
        </p:txBody>
      </p:sp>
      <p:sp>
        <p:nvSpPr>
          <p:cNvPr id="4" name="Obdélník 3"/>
          <p:cNvSpPr/>
          <p:nvPr/>
        </p:nvSpPr>
        <p:spPr>
          <a:xfrm>
            <a:off x="3048000" y="899759"/>
            <a:ext cx="6096000" cy="27022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Chemistry</a:t>
            </a:r>
            <a:endParaRPr lang="cs-CZ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4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material</a:t>
            </a:r>
            <a:endParaRPr lang="cs-CZ" sz="4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9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500062"/>
            <a:ext cx="78962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5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519112"/>
            <a:ext cx="79343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0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457200"/>
            <a:ext cx="78962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485775"/>
            <a:ext cx="78581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61962"/>
            <a:ext cx="79248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81012"/>
            <a:ext cx="79057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5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461962"/>
            <a:ext cx="79533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471487"/>
            <a:ext cx="78581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500062"/>
            <a:ext cx="77819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02" y="0"/>
            <a:ext cx="9096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495300"/>
            <a:ext cx="7667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0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481012"/>
            <a:ext cx="79152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76250"/>
            <a:ext cx="7924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4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490537"/>
            <a:ext cx="78962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81012"/>
            <a:ext cx="79057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533400"/>
            <a:ext cx="77914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82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504825"/>
            <a:ext cx="79152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4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66725"/>
            <a:ext cx="78676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1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519112"/>
            <a:ext cx="78295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7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476250"/>
            <a:ext cx="78390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1012"/>
            <a:ext cx="79248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14350"/>
            <a:ext cx="7924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3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66725"/>
            <a:ext cx="77914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2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495300"/>
            <a:ext cx="78771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538162"/>
            <a:ext cx="78962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485775"/>
            <a:ext cx="78962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2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500062"/>
            <a:ext cx="794385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76250"/>
            <a:ext cx="79057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79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471487"/>
            <a:ext cx="77628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1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476250"/>
            <a:ext cx="78771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48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81012"/>
            <a:ext cx="78295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5775"/>
            <a:ext cx="79248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64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71487"/>
            <a:ext cx="79248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5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57200"/>
            <a:ext cx="79057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0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538162"/>
            <a:ext cx="78390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07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504825"/>
            <a:ext cx="79057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8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447675"/>
            <a:ext cx="77628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9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571500"/>
            <a:ext cx="784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3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481012"/>
            <a:ext cx="77057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47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566737"/>
            <a:ext cx="78962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6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490537"/>
            <a:ext cx="78105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514350"/>
            <a:ext cx="73437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485775"/>
            <a:ext cx="79533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3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538162"/>
            <a:ext cx="78486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56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38162"/>
            <a:ext cx="75533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21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552450"/>
            <a:ext cx="78486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3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604837"/>
            <a:ext cx="78390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2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504825"/>
            <a:ext cx="78105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26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542925"/>
            <a:ext cx="77533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7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504825"/>
            <a:ext cx="78390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6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509587"/>
            <a:ext cx="82962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8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485775"/>
            <a:ext cx="79438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42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66725"/>
            <a:ext cx="78295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9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95300"/>
            <a:ext cx="77152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6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7" y="795646"/>
            <a:ext cx="10817678" cy="54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3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609600"/>
            <a:ext cx="76866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64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542925"/>
            <a:ext cx="7705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5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581025"/>
            <a:ext cx="77247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7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075" y="163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Tokamak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Fusion Test Reactor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(TFTR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experimental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tokamak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built at Princeton Plasma Physics Laboratory (in Princeton, New Jersey) circa 1980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http://en.wikipedia.org/wiki/Tokamak_Fusion_Test_Reactor</a:t>
            </a:r>
            <a:endParaRPr lang="cs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FTR in 198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27" y="1750568"/>
            <a:ext cx="6379029" cy="48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497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509587"/>
            <a:ext cx="77533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99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8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57200"/>
            <a:ext cx="7848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485775"/>
            <a:ext cx="79438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476250"/>
            <a:ext cx="79343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2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Office PowerPoint</Application>
  <PresentationFormat>Širokoúhlá obrazovka</PresentationFormat>
  <Paragraphs>10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 Tokamak Fusion Test Reactor (TFTR): an experimental tokamak built at Princeton Plasma Physics Laboratory (in Princeton, New Jersey) circa 1980.   http://en.wikipedia.org/wiki/Tokamak_Fusion_Test_Reactor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Cídlová</dc:creator>
  <cp:lastModifiedBy>Cídlová</cp:lastModifiedBy>
  <cp:revision>5</cp:revision>
  <dcterms:created xsi:type="dcterms:W3CDTF">2015-01-27T12:40:27Z</dcterms:created>
  <dcterms:modified xsi:type="dcterms:W3CDTF">2015-01-27T13:23:38Z</dcterms:modified>
</cp:coreProperties>
</file>