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4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879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4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101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684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5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0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9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4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6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15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8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6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9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8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Лагерная проза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45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/>
              <a:t>ГУЛАГ (</a:t>
            </a:r>
            <a:r>
              <a:rPr lang="ru-RU" sz="6000" b="1" dirty="0" err="1"/>
              <a:t>ГУЛаг</a:t>
            </a:r>
            <a:r>
              <a:rPr lang="ru-RU" sz="6000" b="1" dirty="0"/>
              <a:t>) </a:t>
            </a:r>
            <a:endParaRPr lang="cs-CZ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err="1" smtClean="0"/>
              <a:t>Гла́вное</a:t>
            </a:r>
            <a:r>
              <a:rPr lang="ru-RU" sz="3600" b="1" dirty="0" smtClean="0"/>
              <a:t> </a:t>
            </a:r>
            <a:r>
              <a:rPr lang="ru-RU" sz="3600" b="1" dirty="0" err="1"/>
              <a:t>управле́ние</a:t>
            </a:r>
            <a:r>
              <a:rPr lang="ru-RU" sz="3600" b="1" dirty="0"/>
              <a:t> </a:t>
            </a:r>
            <a:r>
              <a:rPr lang="ru-RU" sz="3600" b="1" dirty="0" err="1"/>
              <a:t>лагере́й</a:t>
            </a:r>
            <a:r>
              <a:rPr lang="ru-RU" sz="3600" b="1" dirty="0"/>
              <a:t> и мест </a:t>
            </a:r>
            <a:r>
              <a:rPr lang="ru-RU" sz="3600" b="1" dirty="0" err="1"/>
              <a:t>заключе́ния</a:t>
            </a:r>
            <a:r>
              <a:rPr lang="ru-RU" sz="3600" b="1" dirty="0"/>
              <a:t> </a:t>
            </a:r>
            <a:r>
              <a:rPr lang="ru-RU" sz="3600" b="1" dirty="0" smtClean="0"/>
              <a:t>— </a:t>
            </a:r>
            <a:r>
              <a:rPr lang="ru-RU" sz="3600" b="1" dirty="0"/>
              <a:t>подразделение НКВД СССР, МВД СССР, Министерства юстиции СССР, осуществлявшее руководство местами массового принудительного заключения и содержания в 1930—1956 годах.</a:t>
            </a:r>
            <a:endParaRPr lang="cs-CZ" sz="3600" b="1" dirty="0"/>
          </a:p>
          <a:p>
            <a:pPr algn="just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0083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Александр Исаевич Солженицын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/>
              <a:t>1918 – 2008)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6702551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русский писатель, драматург, публицист, поэт, общественный и политический деятель, живший и работавший в СССР, Швейцарии, США и России. Лауреат Нобелевской премии по литературе (1970). Диссидент, в течение нескольких десятилетий (1960 – 1980-е годы) активно выступавший против коммунистических идей, политического строя СССР и политики его властей.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39" y="2653180"/>
            <a:ext cx="2148459" cy="32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«Один день Ивана Денисовича»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4041" y="2556932"/>
            <a:ext cx="5519927" cy="33189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Повесть </a:t>
            </a:r>
            <a:r>
              <a:rPr lang="ru-RU" dirty="0"/>
              <a:t>– о противозаконности, противоестественности самой системы, созданной советскими руководителями.</a:t>
            </a:r>
            <a:endParaRPr lang="cs-CZ" dirty="0"/>
          </a:p>
          <a:p>
            <a:pPr algn="just"/>
            <a:r>
              <a:rPr lang="ru-RU" dirty="0" smtClean="0"/>
              <a:t>В повести описан </a:t>
            </a:r>
            <a:r>
              <a:rPr lang="ru-RU" dirty="0"/>
              <a:t>только один день заключенного – от подъема до отбоя, но повествование построено так, что читатель может представить себе лагерную жизнь </a:t>
            </a:r>
            <a:r>
              <a:rPr lang="ru-RU" dirty="0" smtClean="0"/>
              <a:t>во </a:t>
            </a:r>
            <a:r>
              <a:rPr lang="ru-RU" dirty="0"/>
              <a:t>всей полноте</a:t>
            </a:r>
            <a:r>
              <a:rPr lang="ru-RU" dirty="0" smtClean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937" y="2556932"/>
            <a:ext cx="2162173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«Архипелаг ГУЛАГ»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8698" y="2788580"/>
            <a:ext cx="5678421" cy="3318936"/>
          </a:xfrm>
        </p:spPr>
        <p:txBody>
          <a:bodyPr/>
          <a:lstStyle/>
          <a:p>
            <a:pPr algn="just"/>
            <a:r>
              <a:rPr lang="ru-RU" dirty="0"/>
              <a:t>художественно-историческое произведение Александра Солженицына о репрессиях в СССР в период с 1918 по 1956 годы. Основано на письмах, воспоминаниях и устных рассказах 257 заключённых и личном опыте автора.</a:t>
            </a:r>
            <a:endParaRPr lang="cs-CZ" dirty="0"/>
          </a:p>
          <a:p>
            <a:pPr algn="just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180" y="2642275"/>
            <a:ext cx="2036658" cy="32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Варлам</a:t>
            </a:r>
            <a:r>
              <a:rPr lang="ru-RU" b="1" dirty="0"/>
              <a:t> Тихонович Шаламов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/>
              <a:t>1907 – 1982)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6641591" cy="3318936"/>
          </a:xfrm>
        </p:spPr>
        <p:txBody>
          <a:bodyPr/>
          <a:lstStyle/>
          <a:p>
            <a:r>
              <a:rPr lang="ru-RU" dirty="0"/>
              <a:t>русский прозаик и поэт советского времени. Создатель одного из литературных циклов о советских лагерях.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944" y="2663951"/>
            <a:ext cx="2332291" cy="29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 smtClean="0"/>
              <a:t>Колымские рассказы»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764196"/>
            <a:ext cx="6458711" cy="3318936"/>
          </a:xfrm>
        </p:spPr>
        <p:txBody>
          <a:bodyPr>
            <a:normAutofit/>
          </a:bodyPr>
          <a:lstStyle/>
          <a:p>
            <a:r>
              <a:rPr lang="ru-RU" dirty="0"/>
              <a:t>сборник </a:t>
            </a:r>
            <a:r>
              <a:rPr lang="ru-RU" dirty="0" smtClean="0"/>
              <a:t>рассказов, </a:t>
            </a:r>
            <a:r>
              <a:rPr lang="ru-RU" dirty="0"/>
              <a:t>в котором отражена жизнь заключённых </a:t>
            </a:r>
            <a:r>
              <a:rPr lang="ru-RU" dirty="0" err="1"/>
              <a:t>ГУЛага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Колымские являются </a:t>
            </a:r>
            <a:r>
              <a:rPr lang="ru-RU" dirty="0"/>
              <a:t>художественным осмыслением всего увиденного и пережитого Шаламовым за 17 лет проведённых им в заключении c 1929 г. по 1931 г. </a:t>
            </a:r>
            <a:r>
              <a:rPr lang="ru-RU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976" y="2764196"/>
            <a:ext cx="2147316" cy="30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6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239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Organický</vt:lpstr>
      <vt:lpstr>Лагерная проза</vt:lpstr>
      <vt:lpstr>ГУЛАГ (ГУЛаг) </vt:lpstr>
      <vt:lpstr>Александр Исаевич Солженицын  (1918 – 2008)</vt:lpstr>
      <vt:lpstr>«Один день Ивана Денисовича»</vt:lpstr>
      <vt:lpstr>«Архипелаг ГУЛАГ»</vt:lpstr>
      <vt:lpstr>Варлам Тихонович Шаламов  (1907 – 1982)</vt:lpstr>
      <vt:lpstr>«Колымские рассказы»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Лагерная проза</dc:title>
  <dc:creator>JANA</dc:creator>
  <cp:lastModifiedBy>JANA</cp:lastModifiedBy>
  <cp:revision>3</cp:revision>
  <dcterms:created xsi:type="dcterms:W3CDTF">2017-03-01T14:17:22Z</dcterms:created>
  <dcterms:modified xsi:type="dcterms:W3CDTF">2017-03-01T14:37:06Z</dcterms:modified>
</cp:coreProperties>
</file>