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356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24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41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1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38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8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3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78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2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69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6D6F1-CC22-44CE-BF2D-DCB1A8775591}" type="datetimeFigureOut">
              <a:rPr lang="cs-CZ" smtClean="0"/>
              <a:t>21.1.2017 sobota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6B6E8-BA1B-48BC-B55A-C64EF159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81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600" b="1" dirty="0" smtClean="0"/>
              <a:t>Стилистика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Предмет, методы, история развития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5355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25213" y="520263"/>
            <a:ext cx="108782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b="1" dirty="0" smtClean="0"/>
              <a:t>Стилистика</a:t>
            </a:r>
            <a:r>
              <a:rPr lang="ru-RU" sz="3200" dirty="0" smtClean="0"/>
              <a:t> – это лингвистическая наука о средствах речевой выразительности и о закономерностях функционирования языка, обусловленных наиболее целесообразным использованием языковых единиц в зависимости от содержания, высказывания, целей, ситуации и сферы общения </a:t>
            </a:r>
            <a:r>
              <a:rPr lang="ru-RU" sz="3200" i="1" dirty="0" smtClean="0"/>
              <a:t>(правовой, научной, публичной или, по другой классификации, деловой, научной, художественной, публицистической, бытовой).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5676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71600" y="281083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3600" dirty="0" smtClean="0"/>
              <a:t>различение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языка и речи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1371600" y="977490"/>
            <a:ext cx="9806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dirty="0" err="1" smtClean="0"/>
              <a:t>Основые</a:t>
            </a:r>
            <a:r>
              <a:rPr lang="ru-RU" sz="3600" dirty="0" smtClean="0"/>
              <a:t> проблемы, выдвинутые в стилистике:</a:t>
            </a:r>
            <a:endParaRPr lang="cs-CZ" sz="3600" dirty="0"/>
          </a:p>
        </p:txBody>
      </p:sp>
      <p:sp>
        <p:nvSpPr>
          <p:cNvPr id="4" name="Obdélník 3"/>
          <p:cNvSpPr/>
          <p:nvPr/>
        </p:nvSpPr>
        <p:spPr>
          <a:xfrm>
            <a:off x="6274676" y="2810838"/>
            <a:ext cx="493789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3600" dirty="0" smtClean="0"/>
              <a:t>определение </a:t>
            </a:r>
          </a:p>
          <a:p>
            <a:r>
              <a:rPr lang="ru-RU" sz="3600" dirty="0" smtClean="0"/>
              <a:t>     литературного языка </a:t>
            </a:r>
          </a:p>
          <a:p>
            <a:r>
              <a:rPr lang="ru-RU" sz="3600" dirty="0" smtClean="0"/>
              <a:t>     и его нормы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118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713890" y="697100"/>
            <a:ext cx="3184635" cy="837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Стилистика:</a:t>
            </a:r>
            <a:endParaRPr lang="cs-CZ" sz="3600" dirty="0"/>
          </a:p>
        </p:txBody>
      </p:sp>
      <p:sp>
        <p:nvSpPr>
          <p:cNvPr id="4" name="Obdélník 3"/>
          <p:cNvSpPr/>
          <p:nvPr/>
        </p:nvSpPr>
        <p:spPr>
          <a:xfrm>
            <a:off x="1382909" y="2046154"/>
            <a:ext cx="9478557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600" dirty="0"/>
              <a:t>О</a:t>
            </a:r>
            <a:r>
              <a:rPr lang="ru-RU" sz="3600" dirty="0" smtClean="0"/>
              <a:t>писательная стилистика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600" dirty="0" smtClean="0"/>
              <a:t>Функциональная стилистика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600" dirty="0" smtClean="0"/>
              <a:t>Практическая стилистика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600" dirty="0" smtClean="0"/>
              <a:t>Наука о стилях художественной литературы 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41394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7553" y="479182"/>
            <a:ext cx="10306797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cs-CZ" sz="3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Методы</a:t>
            </a:r>
            <a:r>
              <a:rPr lang="cs-CZ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cs-CZ" sz="3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приемы</a:t>
            </a:r>
            <a:r>
              <a:rPr lang="cs-CZ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стилистических</a:t>
            </a:r>
            <a:r>
              <a:rPr lang="cs-CZ" sz="3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исследований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47605" y="1447872"/>
            <a:ext cx="36917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Универсальные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Obdélník 3"/>
          <p:cNvSpPr/>
          <p:nvPr/>
        </p:nvSpPr>
        <p:spPr>
          <a:xfrm>
            <a:off x="7202058" y="1447872"/>
            <a:ext cx="37577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Специфические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4346" y="2295316"/>
            <a:ext cx="45825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i="0" dirty="0" smtClean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описательные, сопоставительные и другие методы, с помощью которых осуществляется анализ стилистически окрашенных и нейтральных средств языка, их функция в речи. 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300951" y="2295316"/>
            <a:ext cx="509226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семантико-стилистический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 исследования текста,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 «слово-образ (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микрообраз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)»,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 по стилистическим пометам в словарях и справочной литературе,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наблюдение над нейтральными и стилистически окрашенными средствами в речи,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стилистическая интерпретация текста, </a:t>
            </a: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 стилистического эксперимента.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4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09450" y="564363"/>
            <a:ext cx="10815144" cy="5563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Формирование стилистических ресурсов русского литературного языка и их состав обусловлены историей развития языка: </a:t>
            </a:r>
            <a:endParaRPr lang="cs-CZ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cs-CZ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05918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язык формируется на народной (восточнославянской) и церковнославянской (старославянской) основах с последующим их взаимодействием; </a:t>
            </a:r>
            <a:endParaRPr lang="cs-CZ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05918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литературный язык представлен деловым языком и светским литературным языком на народной основе; </a:t>
            </a:r>
            <a:endParaRPr lang="cs-CZ" sz="24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105918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 конца 18 в. между письменной и устной формами языка существуют значительные расхождения. </a:t>
            </a:r>
            <a:endParaRPr lang="cs-CZ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0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2080" y="1515517"/>
            <a:ext cx="92781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Стиль –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это совокупность </a:t>
            </a:r>
            <a:r>
              <a:rPr lang="ru-RU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морфологических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лексических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или </a:t>
            </a:r>
            <a:r>
              <a:rPr lang="ru-RU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синтаксических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признаков тех языковых единиц, которые </a:t>
            </a:r>
            <a:r>
              <a:rPr lang="ru-RU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мы отбираем в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определённой речевой ситуации с определённой прагматической целью. </a:t>
            </a:r>
            <a:endParaRPr lang="cs-CZ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614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255</Words>
  <Application>Microsoft Office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Стилистика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Стилистика</dc:title>
  <dc:creator>JANA</dc:creator>
  <cp:lastModifiedBy>JANA</cp:lastModifiedBy>
  <cp:revision>7</cp:revision>
  <dcterms:created xsi:type="dcterms:W3CDTF">2017-01-21T12:30:04Z</dcterms:created>
  <dcterms:modified xsi:type="dcterms:W3CDTF">2017-01-21T15:29:46Z</dcterms:modified>
</cp:coreProperties>
</file>