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cOsn3O3w7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5a3-FNXoc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V-xUVXq7M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Авторская песня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5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Авторская песня</a:t>
            </a:r>
            <a:r>
              <a:rPr lang="ru-RU" dirty="0"/>
              <a:t>, или </a:t>
            </a:r>
            <a:r>
              <a:rPr lang="ru-RU" b="1" dirty="0"/>
              <a:t>бардовская музыка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- песенный </a:t>
            </a:r>
            <a:r>
              <a:rPr lang="ru-RU" sz="3200" dirty="0">
                <a:solidFill>
                  <a:schemeClr val="tx1"/>
                </a:solidFill>
              </a:rPr>
              <a:t>жанр, возникший в середине XX века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в разных странах. Его отличительными особенностями </a:t>
            </a:r>
            <a:r>
              <a:rPr lang="ru-RU" sz="3200" dirty="0" smtClean="0">
                <a:solidFill>
                  <a:schemeClr val="tx1"/>
                </a:solidFill>
              </a:rPr>
              <a:t>являются: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совмещение в одном лице автора музыки, текста и исполнителя,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гитарное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сопровождение,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приоритет </a:t>
            </a:r>
            <a:r>
              <a:rPr lang="ru-RU" sz="3200" dirty="0">
                <a:solidFill>
                  <a:schemeClr val="tx1"/>
                </a:solidFill>
              </a:rPr>
              <a:t>значимости </a:t>
            </a:r>
            <a:r>
              <a:rPr lang="ru-RU" sz="3200" b="1" dirty="0">
                <a:solidFill>
                  <a:schemeClr val="tx1"/>
                </a:solidFill>
              </a:rPr>
              <a:t>текста</a:t>
            </a:r>
            <a:r>
              <a:rPr lang="ru-RU" sz="3200" dirty="0">
                <a:solidFill>
                  <a:schemeClr val="tx1"/>
                </a:solidFill>
              </a:rPr>
              <a:t> перед музыкой.</a:t>
            </a:r>
            <a:endParaRPr lang="cs-CZ" sz="3200" dirty="0">
              <a:solidFill>
                <a:schemeClr val="tx1"/>
              </a:solidFill>
            </a:endParaRPr>
          </a:p>
          <a:p>
            <a:pPr algn="just"/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темы авторских песен: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Дружба</a:t>
            </a:r>
          </a:p>
          <a:p>
            <a:r>
              <a:rPr lang="ru-RU" dirty="0" smtClean="0"/>
              <a:t>Странствия, путешествия (дороги как линии жизни, путь к неизведанному, путь к самопознанию)</a:t>
            </a:r>
          </a:p>
          <a:p>
            <a:r>
              <a:rPr lang="ru-RU" dirty="0" smtClean="0"/>
              <a:t>Тема Великой Отечественной Войны</a:t>
            </a:r>
          </a:p>
          <a:p>
            <a:r>
              <a:rPr lang="ru-RU" dirty="0" smtClean="0"/>
              <a:t>Ностальгия по прошлому, тревога перед будущем, горечь потерь и предательств</a:t>
            </a:r>
          </a:p>
          <a:p>
            <a:r>
              <a:rPr lang="ru-RU" dirty="0" smtClean="0"/>
              <a:t>Критика режима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796659"/>
            <a:ext cx="9601196" cy="1303867"/>
          </a:xfrm>
        </p:spPr>
        <p:txBody>
          <a:bodyPr/>
          <a:lstStyle/>
          <a:p>
            <a:r>
              <a:rPr lang="ru-RU" dirty="0" smtClean="0"/>
              <a:t>Александр Галич (</a:t>
            </a:r>
            <a:r>
              <a:rPr lang="cs-CZ" dirty="0"/>
              <a:t>1918—1977)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3481" y="1978606"/>
            <a:ext cx="9601196" cy="33189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Галич</a:t>
            </a:r>
            <a:r>
              <a:rPr lang="ru-RU" dirty="0" smtClean="0"/>
              <a:t> – псевдоним от </a:t>
            </a:r>
            <a:r>
              <a:rPr lang="ru-RU" b="1" dirty="0" smtClean="0">
                <a:solidFill>
                  <a:srgbClr val="C00000"/>
                </a:solidFill>
              </a:rPr>
              <a:t>Г</a:t>
            </a:r>
            <a:r>
              <a:rPr lang="ru-RU" dirty="0" smtClean="0"/>
              <a:t>инзбург </a:t>
            </a:r>
            <a:r>
              <a:rPr lang="ru-RU" b="1" dirty="0" smtClean="0">
                <a:solidFill>
                  <a:srgbClr val="C00000"/>
                </a:solidFill>
              </a:rPr>
              <a:t>Ал</a:t>
            </a:r>
            <a:r>
              <a:rPr lang="ru-RU" dirty="0" smtClean="0"/>
              <a:t>ександр Алексеев</a:t>
            </a:r>
            <a:r>
              <a:rPr lang="ru-RU" b="1" dirty="0" smtClean="0">
                <a:solidFill>
                  <a:srgbClr val="C00000"/>
                </a:solidFill>
              </a:rPr>
              <a:t>ич</a:t>
            </a:r>
          </a:p>
          <a:p>
            <a:r>
              <a:rPr lang="ru-RU" dirty="0"/>
              <a:t> советский поэт, сценарист, драматург,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прозаик</a:t>
            </a:r>
            <a:r>
              <a:rPr lang="ru-RU" dirty="0"/>
              <a:t>, автор и исполнитель собственных песен</a:t>
            </a:r>
            <a:r>
              <a:rPr lang="ru-RU" dirty="0" smtClean="0"/>
              <a:t>.</a:t>
            </a:r>
          </a:p>
          <a:p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172" y="2947987"/>
            <a:ext cx="18764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3001962"/>
            <a:ext cx="9601196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ru-RU" b="1" dirty="0">
                <a:solidFill>
                  <a:schemeClr val="tx1"/>
                </a:solidFill>
              </a:rPr>
              <a:t>Леночка</a:t>
            </a:r>
            <a:r>
              <a:rPr lang="cs-CZ" b="1" dirty="0" smtClean="0">
                <a:solidFill>
                  <a:schemeClr val="tx1"/>
                </a:solidFill>
              </a:rPr>
              <a:t>“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chemeClr val="tx1"/>
                </a:solidFill>
              </a:rPr>
              <a:t>„</a:t>
            </a:r>
            <a:r>
              <a:rPr lang="ru-RU" b="1" dirty="0">
                <a:solidFill>
                  <a:schemeClr val="tx1"/>
                </a:solidFill>
              </a:rPr>
              <a:t>Облака</a:t>
            </a:r>
            <a:r>
              <a:rPr lang="cs-CZ" b="1" dirty="0" smtClean="0">
                <a:solidFill>
                  <a:schemeClr val="tx1"/>
                </a:solidFill>
              </a:rPr>
              <a:t>“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chemeClr val="tx1"/>
                </a:solidFill>
              </a:rPr>
              <a:t>„</a:t>
            </a:r>
            <a:r>
              <a:rPr lang="ru-RU" b="1" dirty="0">
                <a:solidFill>
                  <a:schemeClr val="tx1"/>
                </a:solidFill>
              </a:rPr>
              <a:t>Когда я вернусь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ru-RU" b="1" dirty="0">
                <a:solidFill>
                  <a:schemeClr val="tx1"/>
                </a:solidFill>
              </a:rPr>
              <a:t>Петербургский романс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  <a:endParaRPr lang="ru-RU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ccOsn3O3w7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71813" y="3001962"/>
            <a:ext cx="3224784" cy="24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Булат Окуджава (</a:t>
            </a:r>
            <a:r>
              <a:rPr lang="cs-CZ" dirty="0" smtClean="0"/>
              <a:t>1924 – 1997</a:t>
            </a:r>
            <a:r>
              <a:rPr lang="ru-RU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советский </a:t>
            </a:r>
            <a:r>
              <a:rPr lang="ru-RU" dirty="0"/>
              <a:t>и российский поэт, бард, 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прозаик</a:t>
            </a:r>
            <a:r>
              <a:rPr lang="ru-RU" dirty="0"/>
              <a:t> и сценарист, композитор.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Автор </a:t>
            </a:r>
            <a:r>
              <a:rPr lang="ru-RU" dirty="0"/>
              <a:t>около двухсот авторских и эстрадных песен,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написанных </a:t>
            </a:r>
            <a:r>
              <a:rPr lang="ru-RU" dirty="0"/>
              <a:t>на собственные стихи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кавказские народные сказания (эпосы)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89" y="3133344"/>
            <a:ext cx="2496308" cy="26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Песенка </a:t>
            </a:r>
            <a:r>
              <a:rPr lang="ru-RU" dirty="0"/>
              <a:t>об </a:t>
            </a:r>
            <a:r>
              <a:rPr lang="ru-RU" dirty="0" smtClean="0"/>
              <a:t>Арбате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Мы за </a:t>
            </a:r>
            <a:r>
              <a:rPr lang="ru-RU" dirty="0"/>
              <a:t>ц</a:t>
            </a:r>
            <a:r>
              <a:rPr lang="ru-RU" dirty="0" smtClean="0"/>
              <a:t>еной </a:t>
            </a:r>
            <a:r>
              <a:rPr lang="ru-RU" dirty="0"/>
              <a:t>н</a:t>
            </a:r>
            <a:r>
              <a:rPr lang="ru-RU" dirty="0" smtClean="0"/>
              <a:t>е постоим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Песенка о бумажном солдате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Ваше благородие, госпожа удача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dirty="0" smtClean="0"/>
              <a:t>Молитва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4" name="M5a3-FNXoc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40165" y="2930525"/>
            <a:ext cx="345643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Высоцкий (</a:t>
            </a:r>
            <a:r>
              <a:rPr lang="cs-CZ" dirty="0" smtClean="0"/>
              <a:t>1938 – 1980</a:t>
            </a:r>
            <a:r>
              <a:rPr lang="ru-RU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советский</a:t>
            </a:r>
            <a:r>
              <a:rPr lang="ru-RU" dirty="0"/>
              <a:t> поэт, актёр и автор-исполнитель </a:t>
            </a:r>
            <a:r>
              <a:rPr lang="ru-RU" dirty="0" smtClean="0"/>
              <a:t>песен; </a:t>
            </a:r>
            <a:endParaRPr lang="cs-CZ" dirty="0" smtClean="0"/>
          </a:p>
          <a:p>
            <a:r>
              <a:rPr lang="ru-RU" dirty="0" smtClean="0"/>
              <a:t>автор </a:t>
            </a:r>
            <a:r>
              <a:rPr lang="ru-RU" dirty="0"/>
              <a:t>прозаических произведений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59" y="2865121"/>
            <a:ext cx="2435238" cy="27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Песня о </a:t>
            </a:r>
            <a:r>
              <a:rPr lang="ru-RU" dirty="0"/>
              <a:t>д</a:t>
            </a:r>
            <a:r>
              <a:rPr lang="ru-RU" dirty="0" smtClean="0"/>
              <a:t>руге</a:t>
            </a:r>
          </a:p>
          <a:p>
            <a:r>
              <a:rPr lang="ru-RU" dirty="0"/>
              <a:t>Я не </a:t>
            </a:r>
            <a:r>
              <a:rPr lang="ru-RU" dirty="0"/>
              <a:t>л</a:t>
            </a:r>
            <a:r>
              <a:rPr lang="ru-RU" dirty="0" smtClean="0"/>
              <a:t>юблю</a:t>
            </a:r>
          </a:p>
          <a:p>
            <a:r>
              <a:rPr lang="ru-RU" dirty="0"/>
              <a:t>Утренняя </a:t>
            </a:r>
            <a:r>
              <a:rPr lang="ru-RU" dirty="0" smtClean="0"/>
              <a:t>гимнастика</a:t>
            </a:r>
          </a:p>
          <a:p>
            <a:r>
              <a:rPr lang="ru-RU" dirty="0"/>
              <a:t>Прерванный </a:t>
            </a:r>
            <a:r>
              <a:rPr lang="ru-RU" dirty="0" smtClean="0"/>
              <a:t>полет</a:t>
            </a:r>
          </a:p>
          <a:p>
            <a:r>
              <a:rPr lang="ru-RU" dirty="0"/>
              <a:t>Парус</a:t>
            </a:r>
            <a:endParaRPr lang="ru-RU" dirty="0" smtClean="0"/>
          </a:p>
          <a:p>
            <a:endParaRPr lang="ru-RU" dirty="0" smtClean="0"/>
          </a:p>
          <a:p>
            <a:endParaRPr lang="cs-CZ" dirty="0"/>
          </a:p>
        </p:txBody>
      </p:sp>
      <p:pic>
        <p:nvPicPr>
          <p:cNvPr id="5" name="yV-xUVXq7M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52229" y="2901696"/>
            <a:ext cx="2944368" cy="20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183</Words>
  <Application>Microsoft Office PowerPoint</Application>
  <PresentationFormat>Širokoúhlá obrazovka</PresentationFormat>
  <Paragraphs>42</Paragraphs>
  <Slides>9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Organický</vt:lpstr>
      <vt:lpstr>Авторская песня</vt:lpstr>
      <vt:lpstr>Авторская песня, или бардовская музыка </vt:lpstr>
      <vt:lpstr>Основные темы авторских песен:</vt:lpstr>
      <vt:lpstr>Александр Галич (1918—1977)</vt:lpstr>
      <vt:lpstr>Известные произведения:</vt:lpstr>
      <vt:lpstr>Булат Окуджава (1924 – 1997)</vt:lpstr>
      <vt:lpstr>Известные произведения:</vt:lpstr>
      <vt:lpstr>Владимир Высоцкий (1938 – 1980)</vt:lpstr>
      <vt:lpstr>Известные произведения: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Авторская песня</dc:title>
  <dc:creator>JANA</dc:creator>
  <cp:lastModifiedBy>JANA</cp:lastModifiedBy>
  <cp:revision>6</cp:revision>
  <dcterms:created xsi:type="dcterms:W3CDTF">2017-03-07T12:34:01Z</dcterms:created>
  <dcterms:modified xsi:type="dcterms:W3CDTF">2017-03-07T13:27:04Z</dcterms:modified>
</cp:coreProperties>
</file>