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3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42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56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3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67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3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8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3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5000">
              <a:srgbClr val="92D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DC28C11-734C-4A13-8049-D7D6B2F6553A}" type="datetimeFigureOut">
              <a:rPr lang="cs-CZ" smtClean="0"/>
              <a:t>28.2.2017 úterý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8E3D-7649-4E72-813C-9B7828733C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70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Деревенская проза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 русской литературе </a:t>
            </a:r>
            <a:r>
              <a:rPr lang="cs-CZ" dirty="0" smtClean="0"/>
              <a:t>II </a:t>
            </a:r>
            <a:r>
              <a:rPr lang="ru-RU" dirty="0" smtClean="0"/>
              <a:t>половины ХХ века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1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Деревенская проза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– </a:t>
            </a:r>
            <a:r>
              <a:rPr lang="ru-RU" sz="3200" dirty="0" smtClean="0"/>
              <a:t>это направление </a:t>
            </a:r>
            <a:r>
              <a:rPr lang="ru-RU" sz="3200" dirty="0"/>
              <a:t>в русской литературе 1950 – 1980-х годов, связанное с обращением к традиционным ценностям в изображении современной деревенской жизни, осмысляющее драматическую судьбу крестьянства, русской деревни в 20 веке, отмеченное обостренным вниманием к вопросам традиции, народной нравственности, к взаимоотношениям человека и природы.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502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взгляд </a:t>
            </a:r>
            <a:r>
              <a:rPr lang="ru-RU" dirty="0"/>
              <a:t>на объективный мир и на все текущие события с деревенской, крестьянской точки зрения, как чаще всего принято говорить, «изнутри</a:t>
            </a:r>
            <a:r>
              <a:rPr lang="ru-RU" dirty="0" smtClean="0"/>
              <a:t>»,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мотивы </a:t>
            </a:r>
            <a:r>
              <a:rPr lang="ru-RU" dirty="0"/>
              <a:t>прощания, «последнего срока», «последнего поклона», разрушения сельского </a:t>
            </a:r>
            <a:r>
              <a:rPr lang="ru-RU" dirty="0" smtClean="0"/>
              <a:t>дома,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smtClean="0"/>
              <a:t>тоска </a:t>
            </a:r>
            <a:r>
              <a:rPr lang="ru-RU" dirty="0"/>
              <a:t>по утрачиваемым нравственным ценностям, упорядоченному патриархальному быту, единению с природой.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411251" y="647438"/>
            <a:ext cx="7665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Для деревенской прозы характерны: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3874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50-e </a:t>
            </a:r>
            <a:r>
              <a:rPr lang="ru-RU" dirty="0" smtClean="0"/>
              <a:t>годы: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/>
              <a:t>Для </a:t>
            </a:r>
            <a:r>
              <a:rPr lang="ru-RU" dirty="0" smtClean="0"/>
              <a:t>произведений деревенской прозы характерно: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изображение </a:t>
            </a:r>
            <a:r>
              <a:rPr lang="ru-RU" dirty="0"/>
              <a:t>неприметного героя-труженика, наделенного жизненной мудростью и большим нравственным </a:t>
            </a:r>
            <a:r>
              <a:rPr lang="ru-RU" dirty="0" smtClean="0"/>
              <a:t>содержанием,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глубокий психологизм </a:t>
            </a:r>
            <a:r>
              <a:rPr lang="ru-RU" dirty="0"/>
              <a:t>в изображении характеров,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использование </a:t>
            </a:r>
            <a:r>
              <a:rPr lang="ru-RU" dirty="0"/>
              <a:t>местных речений, диалектов, областных </a:t>
            </a:r>
            <a:r>
              <a:rPr lang="ru-RU" dirty="0" smtClean="0"/>
              <a:t>словечек,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/>
              <a:t>интерес </a:t>
            </a:r>
            <a:r>
              <a:rPr lang="ru-RU" dirty="0"/>
              <a:t>к историко-культурным традициям русского народа, к теме преемственности поколений.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7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/>
              <a:t>6</a:t>
            </a:r>
            <a:r>
              <a:rPr lang="cs-CZ" dirty="0" smtClean="0"/>
              <a:t>0-e </a:t>
            </a:r>
            <a:r>
              <a:rPr lang="ru-RU" dirty="0" smtClean="0"/>
              <a:t>годы: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55961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200" dirty="0"/>
              <a:t>Писатели начинают обращаться к темам, которые раньше были запретными:</a:t>
            </a:r>
            <a:endParaRPr lang="cs-CZ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Трагические </a:t>
            </a:r>
            <a:r>
              <a:rPr lang="ru-RU" sz="2200" b="1" dirty="0"/>
              <a:t>последствия коллективизации </a:t>
            </a:r>
            <a:r>
              <a:rPr lang="ru-RU" sz="2200" dirty="0"/>
              <a:t>(«На Иртыше» С. Залыгина, «Кончина» В. Тендрякова, «Мужики и бабы» Б. </a:t>
            </a:r>
            <a:r>
              <a:rPr lang="ru-RU" sz="2200" dirty="0" err="1"/>
              <a:t>Можаева</a:t>
            </a:r>
            <a:r>
              <a:rPr lang="ru-RU" sz="2200" dirty="0"/>
              <a:t>, «Кануны» В. </a:t>
            </a:r>
            <a:r>
              <a:rPr lang="ru-RU" sz="2200" dirty="0" smtClean="0"/>
              <a:t>Белова </a:t>
            </a:r>
            <a:r>
              <a:rPr lang="ru-RU" sz="2200" dirty="0"/>
              <a:t>и др.).</a:t>
            </a:r>
            <a:endParaRPr lang="cs-CZ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 smtClean="0"/>
              <a:t>Изображение </a:t>
            </a:r>
            <a:r>
              <a:rPr lang="ru-RU" sz="2200" b="1" dirty="0"/>
              <a:t>близкого и далекого прошлого деревни, ее нынешних забот в свете общечеловеческих проблем, губительное влияние цивилизации </a:t>
            </a:r>
            <a:r>
              <a:rPr lang="ru-RU" sz="2200" dirty="0"/>
              <a:t>(«Последний поклон», «Царь-рыба» В. Астафьева, «Прощание с Матерой</a:t>
            </a:r>
            <a:r>
              <a:rPr lang="ru-RU" sz="2200" dirty="0" smtClean="0"/>
              <a:t>»).</a:t>
            </a:r>
            <a:endParaRPr lang="cs-CZ" sz="2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200" b="1" dirty="0"/>
              <a:t>С</a:t>
            </a:r>
            <a:r>
              <a:rPr lang="ru-RU" sz="2200" b="1" dirty="0" smtClean="0"/>
              <a:t>тремление </a:t>
            </a:r>
            <a:r>
              <a:rPr lang="ru-RU" sz="2200" b="1" dirty="0"/>
              <a:t>приобщить читателей к народным традициям</a:t>
            </a:r>
            <a:r>
              <a:rPr lang="ru-RU" sz="2200" dirty="0"/>
              <a:t>, выразить естественное миропонимание («Комиссия» С. Залыгина, «Лад» В. Белова).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341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Василий </a:t>
            </a:r>
            <a:r>
              <a:rPr lang="ru-RU" b="1" dirty="0" err="1"/>
              <a:t>Макарович</a:t>
            </a:r>
            <a:r>
              <a:rPr lang="ru-RU" b="1" dirty="0"/>
              <a:t> Шукшин</a:t>
            </a:r>
            <a:r>
              <a:rPr lang="ru-RU" dirty="0"/>
              <a:t> (1929 – 1974</a:t>
            </a:r>
            <a:r>
              <a:rPr lang="ru-RU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18233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советский </a:t>
            </a:r>
            <a:r>
              <a:rPr lang="ru-RU" dirty="0" smtClean="0"/>
              <a:t>кинорежиссёр,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актёр,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писатель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сценарист</a:t>
            </a:r>
            <a:r>
              <a:rPr lang="ru-RU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026" name="Picture 2" descr="Výsledek obrázku pro шукш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29" y="1825625"/>
            <a:ext cx="2650877" cy="41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Сельские жители» </a:t>
            </a: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Живёт такой парень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«Калина красная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«Чудик»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49" y="2206753"/>
            <a:ext cx="6170064" cy="38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488" y="365125"/>
            <a:ext cx="11192256" cy="1325563"/>
          </a:xfrm>
        </p:spPr>
        <p:txBody>
          <a:bodyPr>
            <a:normAutofit/>
          </a:bodyPr>
          <a:lstStyle/>
          <a:p>
            <a:r>
              <a:rPr lang="ru-RU" b="1" dirty="0"/>
              <a:t>Валентин Григорьевич Распутин</a:t>
            </a:r>
            <a:r>
              <a:rPr lang="ru-RU" dirty="0"/>
              <a:t> (1937 – 2015)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816" y="2203577"/>
            <a:ext cx="496519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русский писатель,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ублицист,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общественный </a:t>
            </a:r>
            <a:r>
              <a:rPr lang="ru-RU" dirty="0"/>
              <a:t>деятель.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78" y="1961006"/>
            <a:ext cx="3927729" cy="39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В. Распутина: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481888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«Край возле самого неба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«Живи и помни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«Пожар</a:t>
            </a:r>
            <a:r>
              <a:rPr lang="ru-RU" dirty="0" smtClean="0"/>
              <a:t>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«Прощание с Матёрой»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104" y="1825625"/>
            <a:ext cx="2596309" cy="368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Integrál</Template>
  <TotalTime>35</TotalTime>
  <Words>352</Words>
  <Application>Microsoft Office PowerPoint</Application>
  <PresentationFormat>Širokoúhlá obrazovka</PresentationFormat>
  <Paragraphs>39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Wingdings 2</vt:lpstr>
      <vt:lpstr>HDOfficeLightV0</vt:lpstr>
      <vt:lpstr>Деревенская проза</vt:lpstr>
      <vt:lpstr>Деревенская проза</vt:lpstr>
      <vt:lpstr>Prezentace aplikace PowerPoint</vt:lpstr>
      <vt:lpstr>50-e годы:</vt:lpstr>
      <vt:lpstr>60-e годы:</vt:lpstr>
      <vt:lpstr>Василий Макарович Шукшин (1929 – 1974)</vt:lpstr>
      <vt:lpstr>Произведения:</vt:lpstr>
      <vt:lpstr>Валентин Григорьевич Распутин (1937 – 2015)</vt:lpstr>
      <vt:lpstr>Произведения В. Распутина: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Деревенская проза</dc:title>
  <dc:creator>JANA</dc:creator>
  <cp:lastModifiedBy>JANA</cp:lastModifiedBy>
  <cp:revision>7</cp:revision>
  <dcterms:created xsi:type="dcterms:W3CDTF">2017-02-28T11:53:03Z</dcterms:created>
  <dcterms:modified xsi:type="dcterms:W3CDTF">2017-02-28T22:15:13Z</dcterms:modified>
</cp:coreProperties>
</file>