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8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3/17/2017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7200" b="1" dirty="0" err="1" smtClean="0"/>
              <a:t>Возвращ</a:t>
            </a:r>
            <a:r>
              <a:rPr lang="ru-RU" sz="7200" b="1" dirty="0" smtClean="0"/>
              <a:t>ё</a:t>
            </a:r>
            <a:r>
              <a:rPr lang="cs-CZ" sz="7200" b="1" dirty="0" err="1" smtClean="0"/>
              <a:t>нная</a:t>
            </a:r>
            <a:r>
              <a:rPr lang="cs-CZ" sz="7200" b="1" dirty="0" smtClean="0"/>
              <a:t> </a:t>
            </a:r>
            <a:r>
              <a:rPr lang="cs-CZ" sz="7200" b="1" dirty="0" err="1"/>
              <a:t>литература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b="1" dirty="0" err="1"/>
              <a:t>Литературные</a:t>
            </a:r>
            <a:r>
              <a:rPr lang="cs-CZ" b="1" dirty="0"/>
              <a:t> </a:t>
            </a:r>
            <a:r>
              <a:rPr lang="cs-CZ" b="1" dirty="0" err="1"/>
              <a:t>процессы</a:t>
            </a:r>
            <a:r>
              <a:rPr lang="cs-CZ" b="1" dirty="0"/>
              <a:t> 80-x – 90-х </a:t>
            </a:r>
            <a:r>
              <a:rPr lang="cs-CZ" b="1" dirty="0" err="1"/>
              <a:t>гг</a:t>
            </a:r>
            <a:r>
              <a:rPr lang="cs-CZ" b="1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278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103723"/>
            <a:ext cx="10058400" cy="1450757"/>
          </a:xfrm>
        </p:spPr>
        <p:txBody>
          <a:bodyPr>
            <a:noAutofit/>
          </a:bodyPr>
          <a:lstStyle/>
          <a:p>
            <a:pPr algn="ctr"/>
            <a:r>
              <a:rPr lang="cs-CZ" sz="6600" b="1" dirty="0" err="1" smtClean="0"/>
              <a:t>Возвращ</a:t>
            </a:r>
            <a:r>
              <a:rPr lang="ru-RU" sz="6600" b="1" dirty="0" smtClean="0"/>
              <a:t>ё</a:t>
            </a:r>
            <a:r>
              <a:rPr lang="cs-CZ" sz="6600" b="1" dirty="0" err="1" smtClean="0"/>
              <a:t>нная</a:t>
            </a:r>
            <a:r>
              <a:rPr lang="cs-CZ" sz="6600" b="1" dirty="0" smtClean="0"/>
              <a:t> </a:t>
            </a:r>
            <a:r>
              <a:rPr lang="cs-CZ" sz="6600" b="1" dirty="0" err="1" smtClean="0"/>
              <a:t>литература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162726"/>
            <a:ext cx="10058400" cy="40233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sz="3200" b="1" dirty="0" err="1" smtClean="0"/>
              <a:t>литература</a:t>
            </a:r>
            <a:r>
              <a:rPr lang="cs-CZ" sz="3200" b="1" dirty="0" smtClean="0"/>
              <a:t> </a:t>
            </a:r>
            <a:r>
              <a:rPr lang="cs-CZ" sz="3200" b="1" dirty="0" err="1"/>
              <a:t>писателей</a:t>
            </a:r>
            <a:r>
              <a:rPr lang="cs-CZ" sz="3200" b="1" dirty="0"/>
              <a:t>, </a:t>
            </a:r>
            <a:r>
              <a:rPr lang="cs-CZ" sz="3200" b="1" dirty="0" err="1"/>
              <a:t>которые</a:t>
            </a:r>
            <a:r>
              <a:rPr lang="cs-CZ" sz="3200" b="1" dirty="0"/>
              <a:t> </a:t>
            </a:r>
            <a:r>
              <a:rPr lang="cs-CZ" sz="3200" b="1" dirty="0" err="1"/>
              <a:t>жили</a:t>
            </a:r>
            <a:r>
              <a:rPr lang="cs-CZ" sz="3200" b="1" dirty="0"/>
              <a:t> в </a:t>
            </a:r>
            <a:r>
              <a:rPr lang="cs-CZ" sz="3200" b="1" dirty="0" err="1"/>
              <a:t>России</a:t>
            </a:r>
            <a:r>
              <a:rPr lang="cs-CZ" sz="3200" b="1" dirty="0"/>
              <a:t>, </a:t>
            </a:r>
            <a:r>
              <a:rPr lang="ru-RU" sz="3200" b="1" dirty="0" smtClean="0"/>
              <a:t>но их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произведения</a:t>
            </a:r>
            <a:r>
              <a:rPr lang="cs-CZ" sz="3200" b="1" dirty="0" smtClean="0"/>
              <a:t> </a:t>
            </a:r>
            <a:r>
              <a:rPr lang="cs-CZ" sz="3200" b="1" dirty="0" err="1"/>
              <a:t>были</a:t>
            </a:r>
            <a:r>
              <a:rPr lang="cs-CZ" sz="3200" b="1" dirty="0"/>
              <a:t> </a:t>
            </a:r>
            <a:r>
              <a:rPr lang="cs-CZ" sz="3200" b="1" dirty="0" err="1"/>
              <a:t>запрещены</a:t>
            </a:r>
            <a:r>
              <a:rPr lang="cs-CZ" sz="3200" b="1" dirty="0"/>
              <a:t> и в </a:t>
            </a:r>
            <a:r>
              <a:rPr lang="cs-CZ" sz="3200" b="1" dirty="0" err="1"/>
              <a:t>России</a:t>
            </a:r>
            <a:r>
              <a:rPr lang="cs-CZ" sz="3200" b="1" dirty="0"/>
              <a:t> </a:t>
            </a:r>
            <a:r>
              <a:rPr lang="cs-CZ" sz="3200" b="1" dirty="0" err="1"/>
              <a:t>не</a:t>
            </a:r>
            <a:r>
              <a:rPr lang="cs-CZ" sz="3200" b="1" dirty="0"/>
              <a:t> </a:t>
            </a:r>
            <a:r>
              <a:rPr lang="cs-CZ" sz="3200" b="1" dirty="0" err="1"/>
              <a:t>издавались</a:t>
            </a:r>
            <a:r>
              <a:rPr lang="cs-CZ" sz="3200" b="1" dirty="0"/>
              <a:t> </a:t>
            </a:r>
            <a:r>
              <a:rPr lang="cs-CZ" sz="3200" i="1" dirty="0" smtClean="0"/>
              <a:t>(А</a:t>
            </a:r>
            <a:r>
              <a:rPr lang="cs-CZ" sz="3200" i="1" dirty="0"/>
              <a:t>. </a:t>
            </a:r>
            <a:r>
              <a:rPr lang="cs-CZ" sz="3200" i="1" dirty="0" err="1"/>
              <a:t>Ахматовой</a:t>
            </a:r>
            <a:r>
              <a:rPr lang="cs-CZ" sz="3200" i="1" dirty="0" smtClean="0"/>
              <a:t>, </a:t>
            </a:r>
            <a:r>
              <a:rPr lang="cs-CZ" sz="3200" i="1" dirty="0"/>
              <a:t>Б. </a:t>
            </a:r>
            <a:r>
              <a:rPr lang="cs-CZ" sz="3200" i="1" dirty="0" err="1"/>
              <a:t>Пастернака</a:t>
            </a:r>
            <a:r>
              <a:rPr lang="cs-CZ" sz="3200" i="1" dirty="0"/>
              <a:t>, А. </a:t>
            </a:r>
            <a:r>
              <a:rPr lang="cs-CZ" sz="3200" i="1" dirty="0" err="1"/>
              <a:t>Платонова</a:t>
            </a:r>
            <a:r>
              <a:rPr lang="cs-CZ" sz="3200" i="1" dirty="0"/>
              <a:t>, М. </a:t>
            </a:r>
            <a:r>
              <a:rPr lang="cs-CZ" sz="3200" i="1" dirty="0" err="1"/>
              <a:t>Булгакова</a:t>
            </a:r>
            <a:r>
              <a:rPr lang="cs-CZ" sz="3200" i="1" dirty="0"/>
              <a:t> и </a:t>
            </a:r>
            <a:r>
              <a:rPr lang="cs-CZ" sz="3200" i="1" dirty="0" err="1"/>
              <a:t>др</a:t>
            </a:r>
            <a:r>
              <a:rPr lang="cs-CZ" sz="3200" i="1" dirty="0"/>
              <a:t>.) </a:t>
            </a:r>
          </a:p>
          <a:p>
            <a:pPr marL="0" indent="0" algn="just">
              <a:buNone/>
            </a:pPr>
            <a:endParaRPr lang="cs-CZ" sz="3200" i="1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3200" b="1" dirty="0" err="1" smtClean="0"/>
              <a:t>литература</a:t>
            </a:r>
            <a:r>
              <a:rPr lang="cs-CZ" sz="3200" b="1" dirty="0" smtClean="0"/>
              <a:t> </a:t>
            </a:r>
            <a:r>
              <a:rPr lang="cs-CZ" sz="3200" b="1" dirty="0" err="1"/>
              <a:t>эмигрантов</a:t>
            </a:r>
            <a:r>
              <a:rPr lang="cs-CZ" sz="3200" b="1" dirty="0"/>
              <a:t> </a:t>
            </a:r>
            <a:r>
              <a:rPr lang="cs-CZ" sz="3200" i="1" dirty="0"/>
              <a:t>(И. </a:t>
            </a:r>
            <a:r>
              <a:rPr lang="cs-CZ" sz="3200" i="1" dirty="0" err="1"/>
              <a:t>Бунина</a:t>
            </a:r>
            <a:r>
              <a:rPr lang="cs-CZ" sz="3200" i="1" dirty="0"/>
              <a:t>, И. </a:t>
            </a:r>
            <a:r>
              <a:rPr lang="cs-CZ" sz="3200" i="1" dirty="0" err="1"/>
              <a:t>Шмелева</a:t>
            </a:r>
            <a:r>
              <a:rPr lang="cs-CZ" sz="3200" i="1" dirty="0"/>
              <a:t>, М. </a:t>
            </a:r>
            <a:r>
              <a:rPr lang="cs-CZ" sz="3200" i="1" dirty="0" err="1"/>
              <a:t>Алданова</a:t>
            </a:r>
            <a:r>
              <a:rPr lang="cs-CZ" sz="3200" i="1" dirty="0"/>
              <a:t>, Г. </a:t>
            </a:r>
            <a:r>
              <a:rPr lang="cs-CZ" sz="3200" i="1" dirty="0" err="1"/>
              <a:t>Иванова</a:t>
            </a:r>
            <a:r>
              <a:rPr lang="cs-CZ" sz="3200" i="1" dirty="0"/>
              <a:t>, В. </a:t>
            </a:r>
            <a:r>
              <a:rPr lang="cs-CZ" sz="3200" i="1" dirty="0" err="1"/>
              <a:t>Набокова</a:t>
            </a:r>
            <a:r>
              <a:rPr lang="cs-CZ" sz="3200" i="1" dirty="0"/>
              <a:t>, Б. </a:t>
            </a:r>
            <a:r>
              <a:rPr lang="cs-CZ" sz="3200" i="1" dirty="0" err="1"/>
              <a:t>Зайцева</a:t>
            </a:r>
            <a:r>
              <a:rPr lang="cs-CZ" sz="3200" i="1" dirty="0"/>
              <a:t>, А. </a:t>
            </a:r>
            <a:r>
              <a:rPr lang="cs-CZ" sz="3200" i="1" dirty="0" err="1"/>
              <a:t>Ремизова</a:t>
            </a:r>
            <a:r>
              <a:rPr lang="cs-CZ" sz="3200" i="1" dirty="0"/>
              <a:t>, А. </a:t>
            </a:r>
            <a:r>
              <a:rPr lang="cs-CZ" sz="3200" i="1" dirty="0" err="1"/>
              <a:t>Аверченко</a:t>
            </a:r>
            <a:r>
              <a:rPr lang="cs-CZ" sz="3200" i="1" dirty="0"/>
              <a:t> и </a:t>
            </a:r>
            <a:r>
              <a:rPr lang="cs-CZ" sz="3200" i="1" dirty="0" err="1"/>
              <a:t>др</a:t>
            </a:r>
            <a:r>
              <a:rPr lang="cs-CZ" sz="3200" i="1" dirty="0"/>
              <a:t>.) </a:t>
            </a:r>
          </a:p>
          <a:p>
            <a:pPr marL="0" indent="0" algn="just">
              <a:buNone/>
            </a:pPr>
            <a:endParaRPr 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3324910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 err="1"/>
              <a:t>Темы</a:t>
            </a:r>
            <a:r>
              <a:rPr lang="cs-CZ" sz="5400" b="1" dirty="0"/>
              <a:t> </a:t>
            </a:r>
            <a:r>
              <a:rPr lang="cs-CZ" sz="5400" b="1" dirty="0" err="1" smtClean="0"/>
              <a:t>возвращ</a:t>
            </a:r>
            <a:r>
              <a:rPr lang="ru-RU" sz="5400" b="1" dirty="0" smtClean="0"/>
              <a:t>ё</a:t>
            </a:r>
            <a:r>
              <a:rPr lang="cs-CZ" sz="5400" b="1" dirty="0" err="1" smtClean="0"/>
              <a:t>нной</a:t>
            </a:r>
            <a:r>
              <a:rPr lang="cs-CZ" sz="5400" b="1" dirty="0" smtClean="0"/>
              <a:t> </a:t>
            </a:r>
            <a:r>
              <a:rPr lang="cs-CZ" sz="5400" b="1" dirty="0" err="1"/>
              <a:t>литературы</a:t>
            </a:r>
            <a:r>
              <a:rPr lang="de-DE" sz="5400" b="1" dirty="0" smtClean="0"/>
              <a:t>: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16736" y="2455334"/>
            <a:ext cx="10058400" cy="4023360"/>
          </a:xfrm>
        </p:spPr>
        <p:txBody>
          <a:bodyPr>
            <a:normAutofit/>
          </a:bodyPr>
          <a:lstStyle/>
          <a:p>
            <a:r>
              <a:rPr lang="cs-CZ" sz="3600" b="1" u="sng" dirty="0"/>
              <a:t>1. </a:t>
            </a:r>
            <a:r>
              <a:rPr lang="cs-CZ" sz="3600" b="1" u="sng" dirty="0" smtClean="0"/>
              <a:t> </a:t>
            </a:r>
            <a:r>
              <a:rPr lang="ru-RU" sz="3600" b="1" u="sng" dirty="0" err="1"/>
              <a:t>Р</a:t>
            </a:r>
            <a:r>
              <a:rPr lang="cs-CZ" sz="3600" b="1" u="sng" dirty="0" err="1" smtClean="0"/>
              <a:t>еволюци</a:t>
            </a:r>
            <a:r>
              <a:rPr lang="ru-RU" sz="3600" b="1" u="sng" dirty="0" smtClean="0"/>
              <a:t>я</a:t>
            </a:r>
            <a:r>
              <a:rPr lang="cs-CZ" sz="3600" b="1" u="sng" dirty="0" smtClean="0"/>
              <a:t> </a:t>
            </a:r>
            <a:r>
              <a:rPr lang="cs-CZ" sz="3600" b="1" u="sng" dirty="0"/>
              <a:t>1917 </a:t>
            </a:r>
            <a:r>
              <a:rPr lang="cs-CZ" sz="3600" b="1" u="sng" dirty="0" err="1"/>
              <a:t>года</a:t>
            </a:r>
            <a:r>
              <a:rPr lang="cs-CZ" sz="3600" b="1" u="sng" dirty="0"/>
              <a:t> и </a:t>
            </a:r>
            <a:r>
              <a:rPr lang="ru-RU" sz="3600" b="1" u="sng" dirty="0"/>
              <a:t>Г</a:t>
            </a:r>
            <a:r>
              <a:rPr lang="cs-CZ" sz="3600" b="1" u="sng" dirty="0" err="1" smtClean="0"/>
              <a:t>ражданск</a:t>
            </a:r>
            <a:r>
              <a:rPr lang="ru-RU" sz="3600" b="1" u="sng" dirty="0" err="1" smtClean="0"/>
              <a:t>ая</a:t>
            </a:r>
            <a:r>
              <a:rPr lang="cs-CZ" sz="3600" b="1" u="sng" dirty="0" smtClean="0"/>
              <a:t> </a:t>
            </a:r>
            <a:r>
              <a:rPr lang="cs-CZ" sz="3600" b="1" u="sng" dirty="0" err="1" smtClean="0"/>
              <a:t>войн</a:t>
            </a:r>
            <a:r>
              <a:rPr lang="ru-RU" sz="3600" b="1" u="sng" dirty="0" smtClean="0"/>
              <a:t>а, первые годы большевистской власти</a:t>
            </a:r>
            <a:r>
              <a:rPr lang="cs-CZ" sz="3600" b="1" u="sng" dirty="0" smtClean="0"/>
              <a:t> 1917-1923</a:t>
            </a:r>
            <a:endParaRPr lang="ru-RU" sz="3600" b="1" u="sng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Иван Бунин </a:t>
            </a:r>
            <a:r>
              <a:rPr lang="cs-CZ" dirty="0" smtClean="0"/>
              <a:t>„</a:t>
            </a:r>
            <a:r>
              <a:rPr lang="ru-RU" dirty="0" smtClean="0"/>
              <a:t>Окаянные дни</a:t>
            </a:r>
            <a:r>
              <a:rPr lang="cs-CZ" dirty="0" smtClean="0"/>
              <a:t>“</a:t>
            </a:r>
            <a:r>
              <a:rPr lang="ru-RU" dirty="0" smtClean="0"/>
              <a:t>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Иван </a:t>
            </a:r>
            <a:r>
              <a:rPr lang="ru-RU" dirty="0" err="1" smtClean="0"/>
              <a:t>Шмелёв</a:t>
            </a:r>
            <a:r>
              <a:rPr lang="ru-RU" dirty="0"/>
              <a:t> </a:t>
            </a:r>
            <a:r>
              <a:rPr lang="cs-CZ" dirty="0" smtClean="0"/>
              <a:t>„</a:t>
            </a:r>
            <a:r>
              <a:rPr lang="ru-RU" dirty="0" smtClean="0"/>
              <a:t>Солнце мёртвых</a:t>
            </a:r>
            <a:r>
              <a:rPr lang="cs-CZ" dirty="0" smtClean="0"/>
              <a:t>“</a:t>
            </a:r>
            <a:r>
              <a:rPr lang="ru-RU" dirty="0" smtClean="0"/>
              <a:t>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Борис Пастернак </a:t>
            </a:r>
            <a:r>
              <a:rPr lang="cs-CZ" dirty="0" smtClean="0"/>
              <a:t>„</a:t>
            </a:r>
            <a:r>
              <a:rPr lang="ru-RU" dirty="0" smtClean="0"/>
              <a:t>Доктор Живаго</a:t>
            </a:r>
            <a:r>
              <a:rPr lang="cs-CZ" dirty="0" smtClean="0"/>
              <a:t>“</a:t>
            </a:r>
            <a:r>
              <a:rPr lang="ru-RU" dirty="0" smtClean="0"/>
              <a:t>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Андрей Платонов </a:t>
            </a:r>
            <a:r>
              <a:rPr lang="cs-CZ" dirty="0" smtClean="0"/>
              <a:t>„</a:t>
            </a:r>
            <a:r>
              <a:rPr lang="ru-RU" dirty="0" err="1" smtClean="0"/>
              <a:t>Чевенгур</a:t>
            </a:r>
            <a:r>
              <a:rPr lang="cs-CZ" dirty="0" smtClean="0"/>
              <a:t>“</a:t>
            </a:r>
            <a:r>
              <a:rPr lang="ru-RU" dirty="0" smtClean="0"/>
              <a:t>, </a:t>
            </a:r>
            <a:r>
              <a:rPr lang="cs-CZ" dirty="0" smtClean="0"/>
              <a:t>„</a:t>
            </a:r>
            <a:r>
              <a:rPr lang="ru-RU" dirty="0" smtClean="0"/>
              <a:t>Котлован</a:t>
            </a:r>
            <a:r>
              <a:rPr lang="cs-CZ" dirty="0" smtClean="0"/>
              <a:t>“</a:t>
            </a:r>
            <a:r>
              <a:rPr lang="ru-RU" dirty="0" smtClean="0"/>
              <a:t>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Михаил Булгаков </a:t>
            </a:r>
            <a:r>
              <a:rPr lang="cs-CZ" dirty="0" smtClean="0"/>
              <a:t>„</a:t>
            </a:r>
            <a:r>
              <a:rPr lang="ru-RU" dirty="0" smtClean="0"/>
              <a:t>Собачье сердце</a:t>
            </a:r>
            <a:r>
              <a:rPr lang="cs-CZ" dirty="0" smtClean="0"/>
              <a:t>“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7681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2624" y="0"/>
            <a:ext cx="10058400" cy="1450757"/>
          </a:xfrm>
        </p:spPr>
        <p:txBody>
          <a:bodyPr/>
          <a:lstStyle/>
          <a:p>
            <a:pPr algn="ctr"/>
            <a:r>
              <a:rPr lang="cs-CZ" b="1" dirty="0" err="1"/>
              <a:t>Темы</a:t>
            </a:r>
            <a:r>
              <a:rPr lang="cs-CZ" b="1" dirty="0"/>
              <a:t> </a:t>
            </a:r>
            <a:r>
              <a:rPr lang="cs-CZ" b="1" dirty="0" err="1"/>
              <a:t>возвращ</a:t>
            </a:r>
            <a:r>
              <a:rPr lang="ru-RU" b="1" dirty="0"/>
              <a:t>ё</a:t>
            </a:r>
            <a:r>
              <a:rPr lang="cs-CZ" b="1" dirty="0" err="1"/>
              <a:t>нной</a:t>
            </a:r>
            <a:r>
              <a:rPr lang="cs-CZ" b="1" dirty="0"/>
              <a:t> </a:t>
            </a:r>
            <a:r>
              <a:rPr lang="cs-CZ" b="1" dirty="0" err="1"/>
              <a:t>литературы</a:t>
            </a:r>
            <a:r>
              <a:rPr lang="de-DE" b="1" dirty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24" y="2187110"/>
            <a:ext cx="10058400" cy="40233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b="1" u="sng" dirty="0"/>
              <a:t>2. </a:t>
            </a:r>
            <a:r>
              <a:rPr lang="cs-CZ" sz="3600" b="1" u="sng" dirty="0" err="1"/>
              <a:t>Культ</a:t>
            </a:r>
            <a:r>
              <a:rPr lang="cs-CZ" sz="3600" b="1" u="sng" dirty="0"/>
              <a:t> </a:t>
            </a:r>
            <a:r>
              <a:rPr lang="cs-CZ" sz="3600" b="1" u="sng" dirty="0" err="1"/>
              <a:t>личности</a:t>
            </a:r>
            <a:r>
              <a:rPr lang="cs-CZ" sz="3600" b="1" u="sng" dirty="0"/>
              <a:t> </a:t>
            </a:r>
            <a:r>
              <a:rPr lang="cs-CZ" sz="3600" b="1" u="sng" dirty="0" err="1"/>
              <a:t>Сталина</a:t>
            </a:r>
            <a:r>
              <a:rPr lang="cs-CZ" sz="3600" b="1" u="sng" dirty="0"/>
              <a:t>, </a:t>
            </a:r>
            <a:r>
              <a:rPr lang="cs-CZ" sz="3600" b="1" u="sng" dirty="0" err="1"/>
              <a:t>сталинские</a:t>
            </a:r>
            <a:r>
              <a:rPr lang="cs-CZ" sz="3600" b="1" u="sng" dirty="0"/>
              <a:t> </a:t>
            </a:r>
            <a:r>
              <a:rPr lang="cs-CZ" sz="3600" b="1" u="sng" dirty="0" err="1"/>
              <a:t>репрессии</a:t>
            </a:r>
            <a:r>
              <a:rPr lang="cs-CZ" sz="3600" b="1" u="sng" dirty="0"/>
              <a:t> - </a:t>
            </a:r>
            <a:r>
              <a:rPr lang="cs-CZ" sz="3600" b="1" u="sng" dirty="0" err="1"/>
              <a:t>лагерная</a:t>
            </a:r>
            <a:r>
              <a:rPr lang="cs-CZ" sz="3600" b="1" u="sng" dirty="0"/>
              <a:t> </a:t>
            </a:r>
            <a:r>
              <a:rPr lang="cs-CZ" sz="3600" b="1" u="sng" dirty="0" err="1"/>
              <a:t>тема</a:t>
            </a:r>
            <a:r>
              <a:rPr lang="cs-CZ" sz="3600" b="1" u="sng" dirty="0"/>
              <a:t> </a:t>
            </a:r>
            <a:endParaRPr lang="cs-CZ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Варлам</a:t>
            </a:r>
            <a:r>
              <a:rPr lang="ru-RU" dirty="0"/>
              <a:t> Шаламов </a:t>
            </a:r>
            <a:r>
              <a:rPr lang="cs-CZ" dirty="0"/>
              <a:t>„</a:t>
            </a:r>
            <a:r>
              <a:rPr lang="ru-RU" dirty="0"/>
              <a:t>Колымские рассказы</a:t>
            </a:r>
            <a:r>
              <a:rPr lang="cs-CZ" dirty="0"/>
              <a:t>“</a:t>
            </a:r>
            <a:r>
              <a:rPr lang="ru-RU" dirty="0"/>
              <a:t>, 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Александр </a:t>
            </a:r>
            <a:r>
              <a:rPr lang="ru-RU" dirty="0"/>
              <a:t>Солженицын </a:t>
            </a:r>
            <a:r>
              <a:rPr lang="cs-CZ" dirty="0"/>
              <a:t>„</a:t>
            </a:r>
            <a:r>
              <a:rPr lang="ru-RU" dirty="0"/>
              <a:t>Один день </a:t>
            </a:r>
            <a:r>
              <a:rPr lang="ru-RU" dirty="0" smtClean="0"/>
              <a:t>Ивана </a:t>
            </a:r>
            <a:r>
              <a:rPr lang="ru-RU" dirty="0"/>
              <a:t>Денисовича</a:t>
            </a:r>
            <a:r>
              <a:rPr lang="cs-CZ" dirty="0"/>
              <a:t>“</a:t>
            </a:r>
            <a:r>
              <a:rPr lang="ru-RU" dirty="0"/>
              <a:t>, </a:t>
            </a:r>
            <a:r>
              <a:rPr lang="cs-CZ" dirty="0" smtClean="0"/>
              <a:t>„</a:t>
            </a:r>
            <a:r>
              <a:rPr lang="ru-RU" dirty="0" err="1"/>
              <a:t>Архипеллаг</a:t>
            </a:r>
            <a:r>
              <a:rPr lang="ru-RU" dirty="0"/>
              <a:t> ГУЛАГ</a:t>
            </a:r>
            <a:r>
              <a:rPr lang="cs-CZ" dirty="0"/>
              <a:t>“, „</a:t>
            </a:r>
            <a:r>
              <a:rPr lang="ru-RU" dirty="0"/>
              <a:t>В круге первом</a:t>
            </a:r>
            <a:r>
              <a:rPr lang="cs-CZ" dirty="0"/>
              <a:t>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Анатолий Рыбаков </a:t>
            </a:r>
            <a:r>
              <a:rPr lang="cs-CZ" dirty="0" smtClean="0"/>
              <a:t>„</a:t>
            </a:r>
            <a:r>
              <a:rPr lang="ru-RU" dirty="0" smtClean="0"/>
              <a:t>Дети Арбата</a:t>
            </a:r>
            <a:r>
              <a:rPr lang="cs-CZ" dirty="0" smtClean="0"/>
              <a:t>“</a:t>
            </a:r>
            <a:r>
              <a:rPr lang="ru-RU" dirty="0" smtClean="0"/>
              <a:t>, </a:t>
            </a:r>
            <a:r>
              <a:rPr lang="cs-CZ" dirty="0" smtClean="0"/>
              <a:t>„</a:t>
            </a:r>
            <a:r>
              <a:rPr lang="ru-RU" dirty="0" smtClean="0"/>
              <a:t>Тридцать пятый и другие годы</a:t>
            </a:r>
            <a:r>
              <a:rPr lang="cs-CZ" dirty="0" smtClean="0"/>
              <a:t>“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Василий </a:t>
            </a:r>
            <a:r>
              <a:rPr lang="ru-RU" dirty="0" err="1" smtClean="0"/>
              <a:t>Гроссман</a:t>
            </a:r>
            <a:r>
              <a:rPr lang="ru-RU" dirty="0" smtClean="0"/>
              <a:t> </a:t>
            </a:r>
            <a:r>
              <a:rPr lang="cs-CZ" dirty="0" smtClean="0"/>
              <a:t>„</a:t>
            </a:r>
            <a:r>
              <a:rPr lang="ru-RU" dirty="0" smtClean="0"/>
              <a:t>Жизнь и судьба</a:t>
            </a:r>
            <a:r>
              <a:rPr lang="cs-CZ" dirty="0" smtClean="0"/>
              <a:t>“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Анатолий Приставкин </a:t>
            </a:r>
            <a:r>
              <a:rPr lang="cs-CZ" dirty="0" smtClean="0"/>
              <a:t>„</a:t>
            </a:r>
            <a:r>
              <a:rPr lang="ru-RU" dirty="0" smtClean="0"/>
              <a:t>Ночевала тучка золотая</a:t>
            </a:r>
            <a:r>
              <a:rPr lang="cs-CZ" dirty="0" smtClean="0"/>
              <a:t>“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Евгений Замятин </a:t>
            </a:r>
            <a:r>
              <a:rPr lang="cs-CZ" dirty="0" smtClean="0"/>
              <a:t>„M</a:t>
            </a:r>
            <a:r>
              <a:rPr lang="ru-RU" dirty="0" smtClean="0"/>
              <a:t>ы</a:t>
            </a:r>
            <a:r>
              <a:rPr lang="cs-CZ" dirty="0" smtClean="0"/>
              <a:t>“</a:t>
            </a: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129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6528" y="0"/>
            <a:ext cx="10058400" cy="1450757"/>
          </a:xfrm>
        </p:spPr>
        <p:txBody>
          <a:bodyPr/>
          <a:lstStyle/>
          <a:p>
            <a:pPr algn="ctr"/>
            <a:r>
              <a:rPr lang="cs-CZ" b="1" dirty="0" err="1"/>
              <a:t>Темы</a:t>
            </a:r>
            <a:r>
              <a:rPr lang="cs-CZ" b="1" dirty="0"/>
              <a:t> </a:t>
            </a:r>
            <a:r>
              <a:rPr lang="cs-CZ" b="1" dirty="0" err="1"/>
              <a:t>возвращ</a:t>
            </a:r>
            <a:r>
              <a:rPr lang="ru-RU" b="1" dirty="0"/>
              <a:t>ё</a:t>
            </a:r>
            <a:r>
              <a:rPr lang="cs-CZ" b="1" dirty="0" err="1"/>
              <a:t>нной</a:t>
            </a:r>
            <a:r>
              <a:rPr lang="cs-CZ" b="1" dirty="0"/>
              <a:t> </a:t>
            </a:r>
            <a:r>
              <a:rPr lang="cs-CZ" b="1" dirty="0" err="1"/>
              <a:t>литературы</a:t>
            </a:r>
            <a:r>
              <a:rPr lang="de-DE" b="1" dirty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845734"/>
            <a:ext cx="11192256" cy="4689178"/>
          </a:xfrm>
        </p:spPr>
        <p:txBody>
          <a:bodyPr>
            <a:normAutofit/>
          </a:bodyPr>
          <a:lstStyle/>
          <a:p>
            <a:r>
              <a:rPr lang="cs-CZ" sz="3200" b="1" u="sng" dirty="0"/>
              <a:t>3. </a:t>
            </a:r>
            <a:r>
              <a:rPr lang="cs-CZ" sz="3400" b="1" u="sng" dirty="0" err="1"/>
              <a:t>Идеологически</a:t>
            </a:r>
            <a:r>
              <a:rPr lang="cs-CZ" sz="3400" b="1" u="sng" dirty="0"/>
              <a:t> </a:t>
            </a:r>
            <a:r>
              <a:rPr lang="cs-CZ" sz="3400" b="1" u="sng" dirty="0" err="1"/>
              <a:t>нейтральные</a:t>
            </a:r>
            <a:r>
              <a:rPr lang="cs-CZ" sz="3400" b="1" u="sng" dirty="0"/>
              <a:t> </a:t>
            </a:r>
            <a:r>
              <a:rPr lang="cs-CZ" sz="3400" b="1" u="sng" dirty="0" err="1"/>
              <a:t>произведения</a:t>
            </a:r>
            <a:r>
              <a:rPr lang="cs-CZ" sz="3400" b="1" u="sng" dirty="0"/>
              <a:t>, </a:t>
            </a:r>
            <a:r>
              <a:rPr lang="cs-CZ" sz="3400" b="1" u="sng" dirty="0" err="1"/>
              <a:t>но</a:t>
            </a:r>
            <a:r>
              <a:rPr lang="cs-CZ" sz="3400" b="1" u="sng" dirty="0"/>
              <a:t> </a:t>
            </a:r>
            <a:r>
              <a:rPr lang="cs-CZ" sz="3400" b="1" u="sng" dirty="0" err="1"/>
              <a:t>их</a:t>
            </a:r>
            <a:r>
              <a:rPr lang="cs-CZ" sz="3400" b="1" u="sng" dirty="0"/>
              <a:t> </a:t>
            </a:r>
            <a:r>
              <a:rPr lang="cs-CZ" sz="3400" b="1" u="sng" dirty="0" err="1"/>
              <a:t>эстетика</a:t>
            </a:r>
            <a:r>
              <a:rPr lang="cs-CZ" sz="3400" b="1" u="sng" dirty="0"/>
              <a:t> </a:t>
            </a:r>
            <a:r>
              <a:rPr lang="cs-CZ" sz="3400" b="1" u="sng" dirty="0" err="1"/>
              <a:t>расходилась</a:t>
            </a:r>
            <a:r>
              <a:rPr lang="cs-CZ" sz="3400" b="1" u="sng" dirty="0"/>
              <a:t> </a:t>
            </a:r>
            <a:r>
              <a:rPr lang="cs-CZ" sz="3400" b="1" u="sng" dirty="0" err="1"/>
              <a:t>со</a:t>
            </a:r>
            <a:r>
              <a:rPr lang="cs-CZ" sz="3400" b="1" u="sng" dirty="0"/>
              <a:t> </a:t>
            </a:r>
            <a:r>
              <a:rPr lang="cs-CZ" sz="3400" b="1" u="sng" dirty="0" err="1"/>
              <a:t>стандартными</a:t>
            </a:r>
            <a:r>
              <a:rPr lang="cs-CZ" sz="3400" b="1" u="sng" dirty="0"/>
              <a:t> </a:t>
            </a:r>
            <a:r>
              <a:rPr lang="cs-CZ" sz="3400" b="1" u="sng" dirty="0" err="1"/>
              <a:t>нормами</a:t>
            </a:r>
            <a:r>
              <a:rPr lang="cs-CZ" sz="3400" b="1" u="sng" dirty="0"/>
              <a:t> </a:t>
            </a:r>
            <a:r>
              <a:rPr lang="cs-CZ" sz="3400" b="1" u="sng" dirty="0" err="1"/>
              <a:t>реализма</a:t>
            </a:r>
            <a:r>
              <a:rPr lang="cs-CZ" sz="3400" b="1" u="sng" dirty="0"/>
              <a:t> </a:t>
            </a:r>
            <a:r>
              <a:rPr lang="cs-CZ" sz="3400" b="1" u="sng" dirty="0" err="1"/>
              <a:t>или</a:t>
            </a:r>
            <a:r>
              <a:rPr lang="cs-CZ" sz="3400" b="1" u="sng" dirty="0"/>
              <a:t> </a:t>
            </a:r>
            <a:r>
              <a:rPr lang="cs-CZ" sz="3400" b="1" u="sng" dirty="0" err="1"/>
              <a:t>личность</a:t>
            </a:r>
            <a:r>
              <a:rPr lang="cs-CZ" sz="3400" b="1" u="sng" dirty="0"/>
              <a:t> </a:t>
            </a:r>
            <a:r>
              <a:rPr lang="cs-CZ" sz="3400" b="1" u="sng" dirty="0" err="1"/>
              <a:t>писателя</a:t>
            </a:r>
            <a:r>
              <a:rPr lang="cs-CZ" sz="3400" b="1" u="sng" dirty="0"/>
              <a:t> </a:t>
            </a:r>
            <a:r>
              <a:rPr lang="cs-CZ" sz="3400" b="1" u="sng" dirty="0" err="1"/>
              <a:t>была</a:t>
            </a:r>
            <a:r>
              <a:rPr lang="cs-CZ" sz="3400" b="1" u="sng" dirty="0"/>
              <a:t> "</a:t>
            </a:r>
            <a:r>
              <a:rPr lang="cs-CZ" sz="3400" b="1" u="sng" dirty="0" err="1" smtClean="0"/>
              <a:t>проблематич</a:t>
            </a:r>
            <a:r>
              <a:rPr lang="ru-RU" sz="3400" b="1" u="sng" dirty="0" smtClean="0"/>
              <a:t>н</a:t>
            </a:r>
            <a:r>
              <a:rPr lang="cs-CZ" sz="3400" b="1" u="sng" dirty="0" err="1" smtClean="0"/>
              <a:t>ой</a:t>
            </a:r>
            <a:r>
              <a:rPr lang="cs-CZ" sz="3400" b="1" u="sng" dirty="0"/>
              <a:t>"</a:t>
            </a:r>
            <a:endParaRPr lang="cs-CZ" sz="3400" dirty="0"/>
          </a:p>
          <a:p>
            <a:r>
              <a:rPr lang="cs-CZ" sz="2200" dirty="0"/>
              <a:t>- </a:t>
            </a:r>
            <a:r>
              <a:rPr lang="cs-CZ" sz="2200" dirty="0" err="1"/>
              <a:t>творчество</a:t>
            </a:r>
            <a:r>
              <a:rPr lang="cs-CZ" sz="2200" dirty="0"/>
              <a:t> ОБЭРИУ</a:t>
            </a:r>
          </a:p>
          <a:p>
            <a:r>
              <a:rPr lang="cs-CZ" sz="2200" dirty="0"/>
              <a:t>- </a:t>
            </a:r>
            <a:r>
              <a:rPr lang="cs-CZ" sz="2200" dirty="0" err="1"/>
              <a:t>творчество</a:t>
            </a:r>
            <a:r>
              <a:rPr lang="cs-CZ" sz="2200" dirty="0"/>
              <a:t> </a:t>
            </a:r>
            <a:r>
              <a:rPr lang="cs-CZ" sz="2200" dirty="0" err="1"/>
              <a:t>русского</a:t>
            </a:r>
            <a:r>
              <a:rPr lang="cs-CZ" sz="2200" dirty="0"/>
              <a:t> </a:t>
            </a:r>
            <a:r>
              <a:rPr lang="cs-CZ" sz="2200" dirty="0" err="1"/>
              <a:t>модернизма</a:t>
            </a:r>
            <a:r>
              <a:rPr lang="cs-CZ" sz="2200" dirty="0"/>
              <a:t> и </a:t>
            </a:r>
            <a:r>
              <a:rPr lang="cs-CZ" sz="2200" dirty="0" err="1"/>
              <a:t>классиков</a:t>
            </a:r>
            <a:r>
              <a:rPr lang="cs-CZ" sz="2200" dirty="0"/>
              <a:t> </a:t>
            </a:r>
            <a:r>
              <a:rPr lang="cs-CZ" sz="2200" dirty="0" err="1"/>
              <a:t>серебряного</a:t>
            </a:r>
            <a:r>
              <a:rPr lang="cs-CZ" sz="2200" dirty="0"/>
              <a:t> </a:t>
            </a:r>
            <a:r>
              <a:rPr lang="cs-CZ" sz="2200" dirty="0" err="1"/>
              <a:t>века</a:t>
            </a:r>
            <a:r>
              <a:rPr lang="cs-CZ" sz="2200" dirty="0"/>
              <a:t> - </a:t>
            </a:r>
            <a:r>
              <a:rPr lang="cs-CZ" sz="2200" i="1" dirty="0" err="1"/>
              <a:t>Николай</a:t>
            </a:r>
            <a:r>
              <a:rPr lang="cs-CZ" sz="2200" i="1" dirty="0"/>
              <a:t> </a:t>
            </a:r>
            <a:r>
              <a:rPr lang="cs-CZ" sz="2200" i="1" dirty="0" err="1" smtClean="0"/>
              <a:t>Гумилёв</a:t>
            </a:r>
            <a:r>
              <a:rPr lang="cs-CZ" sz="2200" i="1" dirty="0" smtClean="0"/>
              <a:t>, </a:t>
            </a:r>
            <a:r>
              <a:rPr lang="cs-CZ" sz="2200" i="1" dirty="0"/>
              <a:t>М. </a:t>
            </a:r>
            <a:r>
              <a:rPr lang="cs-CZ" sz="2200" i="1" dirty="0" err="1"/>
              <a:t>Волошин</a:t>
            </a:r>
            <a:r>
              <a:rPr lang="cs-CZ" sz="2200" i="1" dirty="0"/>
              <a:t>, </a:t>
            </a:r>
            <a:r>
              <a:rPr lang="cs-CZ" sz="2200" i="1" dirty="0" err="1"/>
              <a:t>Вяч</a:t>
            </a:r>
            <a:r>
              <a:rPr lang="cs-CZ" sz="2200" i="1" dirty="0"/>
              <a:t>. </a:t>
            </a:r>
            <a:r>
              <a:rPr lang="cs-CZ" sz="2200" i="1" dirty="0" err="1" smtClean="0"/>
              <a:t>Иванов</a:t>
            </a:r>
            <a:r>
              <a:rPr lang="cs-CZ" sz="2200" i="1" dirty="0" smtClean="0"/>
              <a:t>, </a:t>
            </a:r>
            <a:r>
              <a:rPr lang="ru-RU" sz="2200" i="1" dirty="0" smtClean="0"/>
              <a:t>М.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Цветаев</a:t>
            </a:r>
            <a:r>
              <a:rPr lang="ru-RU" sz="2200" i="1" dirty="0" smtClean="0"/>
              <a:t>а</a:t>
            </a:r>
            <a:r>
              <a:rPr lang="cs-CZ" sz="2200" i="1" dirty="0" smtClean="0"/>
              <a:t>,  </a:t>
            </a:r>
            <a:r>
              <a:rPr lang="cs-CZ" sz="2200" i="1" dirty="0"/>
              <a:t>А. </a:t>
            </a:r>
            <a:r>
              <a:rPr lang="cs-CZ" sz="2200" i="1" dirty="0" err="1" smtClean="0"/>
              <a:t>Ахматов</a:t>
            </a:r>
            <a:r>
              <a:rPr lang="ru-RU" sz="2200" i="1" dirty="0" smtClean="0"/>
              <a:t>а</a:t>
            </a:r>
            <a:endParaRPr lang="ru-RU" sz="2200" i="1" dirty="0"/>
          </a:p>
          <a:p>
            <a:r>
              <a:rPr lang="cs-CZ" sz="2200" dirty="0" smtClean="0"/>
              <a:t>- </a:t>
            </a:r>
            <a:r>
              <a:rPr lang="cs-CZ" sz="2200" dirty="0" err="1"/>
              <a:t>романы</a:t>
            </a:r>
            <a:r>
              <a:rPr lang="cs-CZ" sz="2200" dirty="0"/>
              <a:t> </a:t>
            </a:r>
            <a:r>
              <a:rPr lang="cs-CZ" sz="2200" dirty="0" err="1" smtClean="0"/>
              <a:t>писател</a:t>
            </a:r>
            <a:r>
              <a:rPr lang="ru-RU" sz="2200" dirty="0" smtClean="0"/>
              <a:t>ей</a:t>
            </a:r>
            <a:r>
              <a:rPr lang="cs-CZ" sz="2200" dirty="0" smtClean="0"/>
              <a:t> </a:t>
            </a:r>
            <a:r>
              <a:rPr lang="cs-CZ" sz="2200" dirty="0" err="1"/>
              <a:t>третьей</a:t>
            </a:r>
            <a:r>
              <a:rPr lang="cs-CZ" sz="2200" dirty="0"/>
              <a:t> </a:t>
            </a:r>
            <a:r>
              <a:rPr lang="cs-CZ" sz="2200" dirty="0" err="1"/>
              <a:t>волны</a:t>
            </a:r>
            <a:r>
              <a:rPr lang="cs-CZ" sz="2200" dirty="0"/>
              <a:t> </a:t>
            </a:r>
            <a:r>
              <a:rPr lang="cs-CZ" sz="2200" dirty="0" err="1"/>
              <a:t>эмиграции</a:t>
            </a:r>
            <a:r>
              <a:rPr lang="cs-CZ" sz="2200" dirty="0"/>
              <a:t> и </a:t>
            </a:r>
            <a:r>
              <a:rPr lang="cs-CZ" sz="2200" dirty="0" err="1" smtClean="0"/>
              <a:t>писател</a:t>
            </a:r>
            <a:r>
              <a:rPr lang="ru-RU" sz="2200" dirty="0" smtClean="0"/>
              <a:t>ей-</a:t>
            </a:r>
            <a:r>
              <a:rPr lang="cs-CZ" sz="2200" dirty="0" err="1" smtClean="0"/>
              <a:t>постмодерни</a:t>
            </a:r>
            <a:r>
              <a:rPr lang="ru-RU" sz="2200" dirty="0" err="1" smtClean="0"/>
              <a:t>стов</a:t>
            </a:r>
            <a:r>
              <a:rPr lang="ru-RU" sz="2200" dirty="0"/>
              <a:t> </a:t>
            </a:r>
            <a:r>
              <a:rPr lang="ru-RU" sz="2200" dirty="0" smtClean="0"/>
              <a:t>- </a:t>
            </a:r>
            <a:r>
              <a:rPr lang="cs-CZ" sz="2200" i="1" dirty="0" err="1" smtClean="0"/>
              <a:t>Саша</a:t>
            </a:r>
            <a:r>
              <a:rPr lang="cs-CZ" sz="2200" i="1" dirty="0" smtClean="0"/>
              <a:t> </a:t>
            </a:r>
            <a:r>
              <a:rPr lang="cs-CZ" sz="2200" i="1" dirty="0" err="1"/>
              <a:t>Соколов</a:t>
            </a:r>
            <a:r>
              <a:rPr lang="cs-CZ" sz="2200" i="1" dirty="0"/>
              <a:t> "</a:t>
            </a:r>
            <a:r>
              <a:rPr lang="cs-CZ" sz="2200" i="1" dirty="0" err="1"/>
              <a:t>Школа</a:t>
            </a:r>
            <a:r>
              <a:rPr lang="cs-CZ" sz="2200" i="1" dirty="0"/>
              <a:t> </a:t>
            </a:r>
            <a:r>
              <a:rPr lang="cs-CZ" sz="2200" i="1" dirty="0" err="1"/>
              <a:t>для</a:t>
            </a:r>
            <a:r>
              <a:rPr lang="cs-CZ" sz="2200" i="1" dirty="0"/>
              <a:t> </a:t>
            </a:r>
            <a:r>
              <a:rPr lang="cs-CZ" sz="2200" i="1" dirty="0" err="1"/>
              <a:t>дураков</a:t>
            </a:r>
            <a:r>
              <a:rPr lang="cs-CZ" sz="2200" i="1" dirty="0"/>
              <a:t>", </a:t>
            </a:r>
            <a:r>
              <a:rPr lang="cs-CZ" sz="2200" i="1" dirty="0" err="1" smtClean="0"/>
              <a:t>Венедикт</a:t>
            </a:r>
            <a:r>
              <a:rPr lang="cs-CZ" sz="2200" i="1" dirty="0" smtClean="0"/>
              <a:t> </a:t>
            </a:r>
            <a:r>
              <a:rPr lang="cs-CZ" sz="2200" i="1" dirty="0" err="1"/>
              <a:t>Ерофеев</a:t>
            </a:r>
            <a:r>
              <a:rPr lang="cs-CZ" sz="2200" i="1" dirty="0"/>
              <a:t> "</a:t>
            </a:r>
            <a:r>
              <a:rPr lang="cs-CZ" sz="2200" i="1" dirty="0" err="1"/>
              <a:t>Москва-Петушки</a:t>
            </a:r>
            <a:r>
              <a:rPr lang="cs-CZ" sz="2200" i="1" dirty="0"/>
              <a:t>"</a:t>
            </a:r>
            <a:r>
              <a:rPr lang="cs-CZ" sz="2200" dirty="0"/>
              <a:t>  </a:t>
            </a:r>
          </a:p>
          <a:p>
            <a:r>
              <a:rPr lang="cs-CZ" sz="2200" dirty="0"/>
              <a:t>- </a:t>
            </a:r>
            <a:r>
              <a:rPr lang="cs-CZ" sz="2200" dirty="0" err="1"/>
              <a:t>поэты</a:t>
            </a:r>
            <a:r>
              <a:rPr lang="cs-CZ" sz="2200" dirty="0"/>
              <a:t> </a:t>
            </a:r>
            <a:r>
              <a:rPr lang="cs-CZ" sz="2200" dirty="0" err="1"/>
              <a:t>авторской</a:t>
            </a:r>
            <a:r>
              <a:rPr lang="cs-CZ" sz="2200" dirty="0"/>
              <a:t> </a:t>
            </a:r>
            <a:r>
              <a:rPr lang="cs-CZ" sz="2200" dirty="0" err="1"/>
              <a:t>песни</a:t>
            </a:r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810941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Владимир</a:t>
            </a:r>
            <a:r>
              <a:rPr lang="cs-CZ" b="1" dirty="0"/>
              <a:t> </a:t>
            </a:r>
            <a:r>
              <a:rPr lang="cs-CZ" b="1" dirty="0" err="1"/>
              <a:t>Набоков</a:t>
            </a:r>
            <a:r>
              <a:rPr lang="cs-CZ" b="1" dirty="0"/>
              <a:t> (1899 - 1977)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089574"/>
            <a:ext cx="10058400" cy="4023360"/>
          </a:xfrm>
        </p:spPr>
        <p:txBody>
          <a:bodyPr/>
          <a:lstStyle/>
          <a:p>
            <a:r>
              <a:rPr lang="cs-CZ" dirty="0" err="1"/>
              <a:t>русский</a:t>
            </a:r>
            <a:r>
              <a:rPr lang="cs-CZ" dirty="0"/>
              <a:t> и </a:t>
            </a:r>
            <a:r>
              <a:rPr lang="cs-CZ" dirty="0" err="1"/>
              <a:t>американский</a:t>
            </a:r>
            <a:r>
              <a:rPr lang="cs-CZ" dirty="0"/>
              <a:t> </a:t>
            </a:r>
            <a:r>
              <a:rPr lang="cs-CZ" dirty="0" err="1"/>
              <a:t>писатель</a:t>
            </a:r>
            <a:r>
              <a:rPr lang="cs-CZ" dirty="0"/>
              <a:t>, </a:t>
            </a:r>
            <a:r>
              <a:rPr lang="cs-CZ" dirty="0" err="1"/>
              <a:t>поэт</a:t>
            </a:r>
            <a:r>
              <a:rPr lang="cs-CZ" dirty="0"/>
              <a:t>, 	</a:t>
            </a:r>
            <a:endParaRPr lang="cs-CZ" dirty="0" smtClean="0"/>
          </a:p>
          <a:p>
            <a:r>
              <a:rPr lang="cs-CZ" dirty="0" err="1" smtClean="0"/>
              <a:t>переводчик</a:t>
            </a:r>
            <a:r>
              <a:rPr lang="cs-CZ" dirty="0"/>
              <a:t>, </a:t>
            </a:r>
            <a:r>
              <a:rPr lang="cs-CZ" dirty="0" err="1"/>
              <a:t>литературовед</a:t>
            </a:r>
            <a:r>
              <a:rPr lang="cs-CZ" dirty="0"/>
              <a:t> и </a:t>
            </a:r>
            <a:r>
              <a:rPr lang="cs-CZ" dirty="0" err="1"/>
              <a:t>энтомолог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b="1" i="1" dirty="0" err="1"/>
              <a:t>Защита</a:t>
            </a:r>
            <a:r>
              <a:rPr lang="cs-CZ" b="1" i="1" dirty="0"/>
              <a:t> </a:t>
            </a:r>
            <a:r>
              <a:rPr lang="cs-CZ" b="1" i="1" dirty="0" err="1"/>
              <a:t>Лужина</a:t>
            </a:r>
            <a:r>
              <a:rPr lang="cs-CZ" dirty="0"/>
              <a:t> (1930)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i="1" dirty="0" err="1" smtClean="0"/>
              <a:t>Приглашение</a:t>
            </a:r>
            <a:r>
              <a:rPr lang="cs-CZ" b="1" i="1" dirty="0" smtClean="0"/>
              <a:t> </a:t>
            </a:r>
            <a:r>
              <a:rPr lang="cs-CZ" b="1" i="1" dirty="0" err="1"/>
              <a:t>на</a:t>
            </a:r>
            <a:r>
              <a:rPr lang="cs-CZ" b="1" i="1" dirty="0"/>
              <a:t> </a:t>
            </a:r>
            <a:r>
              <a:rPr lang="cs-CZ" b="1" i="1" dirty="0" err="1"/>
              <a:t>казнь</a:t>
            </a:r>
            <a:r>
              <a:rPr lang="cs-CZ" dirty="0"/>
              <a:t> (1936</a:t>
            </a:r>
            <a:r>
              <a:rPr lang="cs-CZ" dirty="0" smtClean="0"/>
              <a:t>)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i="1" dirty="0" err="1" smtClean="0"/>
              <a:t>Лолита</a:t>
            </a:r>
            <a:r>
              <a:rPr lang="cs-CZ" dirty="0" smtClean="0"/>
              <a:t> </a:t>
            </a:r>
            <a:r>
              <a:rPr lang="cs-CZ" dirty="0"/>
              <a:t>(1955)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994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152491"/>
            <a:ext cx="10058400" cy="1450757"/>
          </a:xfrm>
        </p:spPr>
        <p:txBody>
          <a:bodyPr/>
          <a:lstStyle/>
          <a:p>
            <a:pPr algn="ctr"/>
            <a:r>
              <a:rPr lang="cs-CZ" b="1" dirty="0" err="1" smtClean="0"/>
              <a:t>Иосиф</a:t>
            </a:r>
            <a:r>
              <a:rPr lang="cs-CZ" b="1" dirty="0" smtClean="0"/>
              <a:t> </a:t>
            </a:r>
            <a:r>
              <a:rPr lang="cs-CZ" b="1" dirty="0" err="1"/>
              <a:t>Бродский</a:t>
            </a:r>
            <a:r>
              <a:rPr lang="cs-CZ" b="1" dirty="0"/>
              <a:t> </a:t>
            </a:r>
            <a:r>
              <a:rPr lang="cs-CZ" dirty="0"/>
              <a:t>(1940 — </a:t>
            </a:r>
            <a:r>
              <a:rPr lang="cs-CZ" dirty="0" smtClean="0"/>
              <a:t>1996)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065190"/>
            <a:ext cx="10058400" cy="4023360"/>
          </a:xfrm>
        </p:spPr>
        <p:txBody>
          <a:bodyPr/>
          <a:lstStyle/>
          <a:p>
            <a:r>
              <a:rPr lang="cs-CZ" dirty="0" err="1"/>
              <a:t>советский</a:t>
            </a:r>
            <a:r>
              <a:rPr lang="cs-CZ" dirty="0"/>
              <a:t> и </a:t>
            </a:r>
            <a:r>
              <a:rPr lang="cs-CZ" dirty="0" err="1"/>
              <a:t>американский</a:t>
            </a:r>
            <a:r>
              <a:rPr lang="cs-CZ" dirty="0"/>
              <a:t> </a:t>
            </a:r>
            <a:r>
              <a:rPr lang="cs-CZ" dirty="0" err="1"/>
              <a:t>русский</a:t>
            </a:r>
            <a:r>
              <a:rPr lang="cs-CZ" dirty="0"/>
              <a:t> </a:t>
            </a:r>
            <a:r>
              <a:rPr lang="cs-CZ" dirty="0" err="1"/>
              <a:t>поэт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err="1" smtClean="0"/>
              <a:t>русский</a:t>
            </a:r>
            <a:r>
              <a:rPr lang="cs-CZ" dirty="0" smtClean="0"/>
              <a:t> </a:t>
            </a:r>
            <a:r>
              <a:rPr lang="cs-CZ" dirty="0"/>
              <a:t>и </a:t>
            </a:r>
            <a:r>
              <a:rPr lang="cs-CZ" dirty="0" err="1"/>
              <a:t>английский</a:t>
            </a:r>
            <a:r>
              <a:rPr lang="cs-CZ" dirty="0"/>
              <a:t> </a:t>
            </a:r>
            <a:r>
              <a:rPr lang="cs-CZ" dirty="0" err="1"/>
              <a:t>эссеист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err="1" smtClean="0"/>
              <a:t>драматург</a:t>
            </a:r>
            <a:r>
              <a:rPr lang="cs-CZ" dirty="0"/>
              <a:t>, </a:t>
            </a:r>
            <a:r>
              <a:rPr lang="cs-CZ" dirty="0" err="1"/>
              <a:t>переводчик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err="1" smtClean="0"/>
              <a:t>лауреат</a:t>
            </a:r>
            <a:r>
              <a:rPr lang="cs-CZ" dirty="0" smtClean="0"/>
              <a:t> </a:t>
            </a:r>
            <a:r>
              <a:rPr lang="cs-CZ" dirty="0" err="1"/>
              <a:t>Нобелевской</a:t>
            </a:r>
            <a:r>
              <a:rPr lang="cs-CZ" dirty="0"/>
              <a:t> </a:t>
            </a:r>
            <a:r>
              <a:rPr lang="cs-CZ" dirty="0" err="1"/>
              <a:t>премии</a:t>
            </a:r>
            <a:r>
              <a:rPr lang="cs-CZ" dirty="0"/>
              <a:t> </a:t>
            </a:r>
            <a:r>
              <a:rPr lang="cs-CZ" dirty="0" err="1"/>
              <a:t>по</a:t>
            </a:r>
            <a:r>
              <a:rPr lang="cs-CZ" dirty="0"/>
              <a:t> </a:t>
            </a:r>
            <a:r>
              <a:rPr lang="cs-CZ" dirty="0" err="1" smtClean="0"/>
              <a:t>литературе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082984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</TotalTime>
  <Words>355</Words>
  <Application>Microsoft Office PowerPoint</Application>
  <PresentationFormat>Širokoúhlá obrazovka</PresentationFormat>
  <Paragraphs>39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Wingdings</vt:lpstr>
      <vt:lpstr>Retrospektiva</vt:lpstr>
      <vt:lpstr>Возвращённая литература </vt:lpstr>
      <vt:lpstr>Возвращённая литература</vt:lpstr>
      <vt:lpstr>Темы возвращённой литературы:</vt:lpstr>
      <vt:lpstr>Темы возвращённой литературы:</vt:lpstr>
      <vt:lpstr>Темы возвращённой литературы:</vt:lpstr>
      <vt:lpstr>Владимир Набоков (1899 - 1977) </vt:lpstr>
      <vt:lpstr>Иосиф Бродский (1940 — 1996)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Возвращённая литература</dc:title>
  <dc:creator>JANA</dc:creator>
  <cp:lastModifiedBy>JANA</cp:lastModifiedBy>
  <cp:revision>3</cp:revision>
  <dcterms:created xsi:type="dcterms:W3CDTF">2017-03-17T07:07:30Z</dcterms:created>
  <dcterms:modified xsi:type="dcterms:W3CDTF">2017-03-17T07:31:35Z</dcterms:modified>
</cp:coreProperties>
</file>