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eIE-_gz7E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D7i2qA5G2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U8csnZxdP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Рок-поэзия </a:t>
            </a:r>
            <a:r>
              <a:rPr lang="cs-CZ" dirty="0" smtClean="0"/>
              <a:t>80-</a:t>
            </a:r>
            <a:r>
              <a:rPr lang="ru-RU" dirty="0" smtClean="0"/>
              <a:t>х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Б. гребенщиков, В. Цой, Ю. Шевчук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1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Юрий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Юлианович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Шевчук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1957) 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397752" cy="3311189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советский и российский рок-музыкант,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поэт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композитор,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актёр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художник и продюсер,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основатель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лидер группы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ДДТ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08" y="2301049"/>
            <a:ext cx="3305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1792" y="379059"/>
            <a:ext cx="10911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Свои ранние песни Шевчук писал под влиянием отечественных бардов, в первую очередь Владимира Высоцкого, Булата Окуджавы и Александра Галича, а также русских поэтов Серебряного века – Осипа Мандельштама, Сергея Есенина и других. Шевчук продолжал развивать тематику песен Высоцкого, за что их до сих пор нередко сравнивают. Основной тематикой творчества Шевчука является гражданственно-патриотическая лирика, призыв к нравственному самосовершенствованию, отказу от насилия и преодолению ненависти, а также социальная сатира и протест.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1980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году появляется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рок-группа «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ДДТ». К этому времени Юрий писал стихи, и исполнял их под гитару. Ребята начали выступать на студенческих вечерах, в ресторанах, кинотеатрах и домах культуры – практически на любых площадках. Они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записывают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свой первый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магнитоальбом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из семи песен, известный сегодня под названием «ДДТ-1». Репертуар группы балансирует между популярными в те годы хард-роком, рок-балладами, ритм-энд-блюзом и рок-н-роллом, и почти сразу в песнях начали проявляться фольклорные интонации.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Альбом, который получил название «Компромисс» (1983) быстро разошелся по стране, впервые поставив имя «ДДТ» и Шевчука на один уровень со звёздами питерского рок-клуба.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Шевчук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ездит с гастролями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 стране, выступает на квартирах друзей.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конце 1985 года Юрий окончательно переезжает с семьёй в Ленинград, где как и многие представители его поколения — молодые рок-музыканты и художники, он работает дворником, кочегаром, ночным сторожем и активно пишет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песни –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лирические, философские, социальные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85216" y="942029"/>
            <a:ext cx="104241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Шевчук остро реагирует на события в стране – вооружённое противостояние 1993 года, войну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Чечнеи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старается быть всегда в центре событий, часто выступает с критикой российских властей, даёт интервью на острые социальные темы.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Став к середине 90-х годов признанным мэтром российской рок-музыки, Юрий Шевчук продолжает поддержку молодых коллективов и исполнителей. Вместе с друзьями он организует большие фестивали, на которые приглашает талантливых музыкантов, отобранных ими во время гастролей по стране. Результатом фестиваля становятся записи дисков – сборников песен лучших групп на собственном лейбле «ДДТ». Таким образом, молодые музыканты получали возможность заявить о себе широкой общественности.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Другая сторона музыкальной деятельности Шевчука – непримиримая борьба с поп-исполнителями, которая выражается в исполнении песен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Фонограммщик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 «Попса», публикациях в СМИ критических интервью и заявлений, а иногда даже в физических столкновениях. </a:t>
            </a:r>
          </a:p>
        </p:txBody>
      </p:sp>
    </p:spTree>
    <p:extLst>
      <p:ext uri="{BB962C8B-B14F-4D97-AF65-F5344CB8AC3E}">
        <p14:creationId xmlns:p14="http://schemas.microsoft.com/office/powerpoint/2010/main" val="25920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9328" y="857149"/>
            <a:ext cx="4937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Мегахиты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«Не стреляй»,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«Наполним небо добротой»,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«Ленинград»,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«Что такое осень»,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«Дождь»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eIE-_gz7E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14160" y="114338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3608" y="454052"/>
            <a:ext cx="10394707" cy="47153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Рок-тексты принадлежат к особому виду поэзии, а именно к так называемой «поэзии напевного строя».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Российский вариант рок-музыки весьма отличается от англо-американского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русских рок-песнях особое значение имеют тексты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русская рок-поэзия есть феномен сложный и синкретический, вобравший в себя и опыт англоязычного рока, и бардовскую песню в самых различных ее изводах, и советскую песню, и литературную поэзию (в первую очередь Серебряного века), и городской романс, и самые разные фольклорные формы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Борис Борисович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Гребенщиков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(1953) 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019800" cy="331118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российский поэт и музыкант, композитор, певец и гитарист рок-группы «Аквариум», один из «отцов-основателей» русской рок-музыки.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1934463"/>
            <a:ext cx="2572512" cy="3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60832" y="682752"/>
            <a:ext cx="10568443" cy="510636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 1972 – 1991 Гребенщиков вместе с Анатолием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Гуницким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основал группу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«Аквариум».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Группа жила полуподпольной жизнью, делая домашние записи и изредка выезжая на короткие гастроли в другие города.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Апрель 1980 – после выступления на Тбилисском рок-фестивале был исключён из комсомола (вступил в 1967), снят с должности младшего научного сотрудника, уволен с работы, а группа «Аквариум» была запрещена официально.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1981 – первый полноценный самиздатский альбом в истории русского рока, с обложкой, записанный в студии – «Синий Альбом» Аквариума. Группа становится членом Ленинградского рок-клуба; принимала участие в первых пяти его фестивалях.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1989 – выпуск за границей первого англоязычного альбома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Silence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с участием Дэйва Стюарта из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Eurythmics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1992 – 1997 новый состав «Аквариума» (Аквариум 2.0).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6720" y="390144"/>
            <a:ext cx="109971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Первый же альбом «Искушение святого Аквариума» (1973) разошелся в самиздате. Эта музыка не имела ничего общего с творчеством ленинградских рок-групп того времени, исполнявших узкоспециальные советские песни. «Аквариум» органично сделался частью мировой </a:t>
            </a:r>
            <a:r>
              <a:rPr lang="ru-RU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рок-культуры</a:t>
            </a:r>
            <a:r>
              <a:rPr lang="cs-CZ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.</a:t>
            </a:r>
            <a:endParaRPr lang="cs-CZ" sz="2000" kern="50" dirty="0"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После появления </a:t>
            </a:r>
            <a:r>
              <a:rPr lang="ru-RU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этой группы 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понятие об отечественной рок-музыке кардинально поменялось. «Аквариум» и </a:t>
            </a:r>
            <a:r>
              <a:rPr lang="ru-RU" sz="2000" b="1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«Кино»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стали самыми известными музыкальными проектами в СССР в 1980-е. Они собирали стадионы.</a:t>
            </a:r>
            <a:endParaRPr lang="cs-CZ" sz="2000" kern="50" dirty="0"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b="1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Борис Гребенщиков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и его окружение одними из первых обратили внимание на это новое музыкальное направление. Произошло знакомство с </a:t>
            </a:r>
            <a:r>
              <a:rPr lang="ru-RU" sz="2000" b="1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Виктором Цоем</a:t>
            </a: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и группой «</a:t>
            </a:r>
            <a:r>
              <a:rPr lang="ru-RU" sz="20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Кино».</a:t>
            </a:r>
            <a:endParaRPr lang="cs-CZ" sz="2000" kern="50" dirty="0"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0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Артемий Троицкий пригласил музыкантов на фестиваль в Тбилиси с акустической программой. Но без ведома организаторов фестиваля программу изменили. Впервые публика услышала такие песни, как «Минус 30», «Кусок жизни», «Герои».</a:t>
            </a:r>
            <a:endParaRPr lang="cs-CZ" sz="2000" kern="50" dirty="0">
              <a:effectLst/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3024" y="650855"/>
            <a:ext cx="4767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50" dirty="0" err="1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Мегахиты</a:t>
            </a: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Старик </a:t>
            </a:r>
            <a:r>
              <a:rPr lang="ru-RU" sz="2400" kern="50" dirty="0" err="1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Козлодоев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Город золотой»,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Рок-н-ролл мертв»,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Дети декабря»,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Сестра», </a:t>
            </a:r>
            <a:endParaRPr lang="ru-RU" sz="2400" kern="50" dirty="0" smtClean="0">
              <a:solidFill>
                <a:srgbClr val="000000"/>
              </a:solidFill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kern="5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«</a:t>
            </a:r>
            <a:r>
              <a:rPr lang="ru-RU" sz="2400" kern="50" dirty="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Серебро Господа моего», «Дубровский».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73024" y="4203115"/>
            <a:ext cx="5669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них ощущается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большое влияние восточной музыки и философии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D7i2qA5G2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33744" y="112609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Виктор Робертович Цой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(1962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– 1990)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27305" y="1746404"/>
            <a:ext cx="4910328" cy="3311189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советский рок-музыкант, автор песен и художник. Основатель и лидер рок-группы «Кино», в которой пел, играл на гитаре, писал музыку и стихи. Снялся в нескольких фильмах.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865" y="1746404"/>
            <a:ext cx="2666619" cy="3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0288" y="189077"/>
            <a:ext cx="104485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конце 1970-х – начале 1980-х началось тесное общение между Алексеем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Рыбиным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 любительской группы «Пилигримы» и Виктором Цоем, игравшим на бас-гитаре в группе «Палата № 6», оба они заходили в гости к Майку Науменко. Там и происходили первые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квартирники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Виктора Цоя. Приобретя некоторую известность, Виктор Цой и Алексей Рыбин в составе «Автоматических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удовлетворителей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ездили в Москву и играли панк-рок-металл на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квартирниках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Артемия Троицкого. Во время одной из таких поездок Виктора Цоя, поющего под гитару с компанией в электричке, заметил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Борис Гребенщиков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Он предложил Виктору помощь и поддержку.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Летом 1981 года Виктор Цой, Алексей Рыбин и Олег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Валинский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основали группу «Гарин и Гиперболоиды», которая уже осенью была принята в члены Ленинградского рок-клуба. Вскоре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Валинского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забирают в армию, а группа, сменив название на «Кино», приступила к записи первого альбома. «Кино» под руководством Бориса Гребенщикова записывались на студии в Доме Юного Техника, в записи принимали участие все музыканты «Аквариума». Вскоре «Кино» уже выступали со своим первым электрическим концертом на фестивале рок-клуба. К лету 1982 года альбом был полностью завершён, продолжительность его звучания составляла 45 минут, откуда и появилось название. Запись получила некоторое распространение по стране, о группе заговорили, начались квартирные концерты в Москве и Ленинграде.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19 февраля 1983 года проходит совместный электрический концерт «Кино» и «Аквариума», музыканты выступали с тёмным макияжем и в костюмах со стразами. При этом они исполняли «Электричку», «Троллейбус» и «Алюминиевые огурцы».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1988 выходит «Игла» и «Группа крови», которые породили «киноманию».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Начинаются триумфальные гастроли по России, Украине и Белоруссии – «Кино» собирают аншлаги на всех концертах.</a:t>
            </a:r>
          </a:p>
        </p:txBody>
      </p:sp>
    </p:spTree>
    <p:extLst>
      <p:ext uri="{BB962C8B-B14F-4D97-AF65-F5344CB8AC3E}">
        <p14:creationId xmlns:p14="http://schemas.microsoft.com/office/powerpoint/2010/main" val="27892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41248" y="572346"/>
            <a:ext cx="4828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Мегахиты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«Группа крови»,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«Звезда по имени Солнце»,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«Алюминиевые огурцы»,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«Восьмиклассница»,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«Перемен»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43712" y="35691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Характерна сложность,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неоднозначность текстов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FU8csnZxdP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43472" y="65315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Hlavní událost</Template>
  <TotalTime>115</TotalTime>
  <Words>1249</Words>
  <Application>Microsoft Office PowerPoint</Application>
  <PresentationFormat>Širokoúhlá obrazovka</PresentationFormat>
  <Paragraphs>58</Paragraphs>
  <Slides>13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Droid Sans Fallback</vt:lpstr>
      <vt:lpstr>Impact</vt:lpstr>
      <vt:lpstr>Wingdings</vt:lpstr>
      <vt:lpstr>Hlavní událost</vt:lpstr>
      <vt:lpstr>Рок-поэзия 80-х </vt:lpstr>
      <vt:lpstr>Prezentace aplikace PowerPoint</vt:lpstr>
      <vt:lpstr>Борис Борисович Гребенщиков  (1953) </vt:lpstr>
      <vt:lpstr>Prezentace aplikace PowerPoint</vt:lpstr>
      <vt:lpstr>Prezentace aplikace PowerPoint</vt:lpstr>
      <vt:lpstr>Prezentace aplikace PowerPoint</vt:lpstr>
      <vt:lpstr>Виктор Робертович Цой  (1962 – 1990)</vt:lpstr>
      <vt:lpstr>Prezentace aplikace PowerPoint</vt:lpstr>
      <vt:lpstr>Prezentace aplikace PowerPoint</vt:lpstr>
      <vt:lpstr>Юрий Юлианович Шевчук  (1957)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Рок-поэзия 80-х</dc:title>
  <dc:creator>JANA</dc:creator>
  <cp:lastModifiedBy>JANA</cp:lastModifiedBy>
  <cp:revision>5</cp:revision>
  <dcterms:created xsi:type="dcterms:W3CDTF">2017-03-02T20:17:24Z</dcterms:created>
  <dcterms:modified xsi:type="dcterms:W3CDTF">2017-03-03T06:50:01Z</dcterms:modified>
</cp:coreProperties>
</file>