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2" autoAdjust="0"/>
    <p:restoredTop sz="94660"/>
  </p:normalViewPr>
  <p:slideViewPr>
    <p:cSldViewPr snapToGrid="0">
      <p:cViewPr varScale="1">
        <p:scale>
          <a:sx n="57" d="100"/>
          <a:sy n="57" d="100"/>
        </p:scale>
        <p:origin x="78" y="4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52853-681A-4EDA-948E-E946A3B3FBBF}" type="datetimeFigureOut">
              <a:rPr lang="cs-CZ" smtClean="0"/>
              <a:t>15.05.2017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72EB6-479E-456E-BB7C-CB24AAB2254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22104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52853-681A-4EDA-948E-E946A3B3FBBF}" type="datetimeFigureOut">
              <a:rPr lang="cs-CZ" smtClean="0"/>
              <a:t>15.05.2017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72EB6-479E-456E-BB7C-CB24AAB2254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89231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52853-681A-4EDA-948E-E946A3B3FBBF}" type="datetimeFigureOut">
              <a:rPr lang="cs-CZ" smtClean="0"/>
              <a:t>15.05.2017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72EB6-479E-456E-BB7C-CB24AAB2254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53992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52853-681A-4EDA-948E-E946A3B3FBBF}" type="datetimeFigureOut">
              <a:rPr lang="cs-CZ" smtClean="0"/>
              <a:t>15.05.2017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72EB6-479E-456E-BB7C-CB24AAB2254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075390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52853-681A-4EDA-948E-E946A3B3FBBF}" type="datetimeFigureOut">
              <a:rPr lang="cs-CZ" smtClean="0"/>
              <a:t>15.05.2017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72EB6-479E-456E-BB7C-CB24AAB2254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96135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52853-681A-4EDA-948E-E946A3B3FBBF}" type="datetimeFigureOut">
              <a:rPr lang="cs-CZ" smtClean="0"/>
              <a:t>15.05.2017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72EB6-479E-456E-BB7C-CB24AAB2254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17377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52853-681A-4EDA-948E-E946A3B3FBBF}" type="datetimeFigureOut">
              <a:rPr lang="cs-CZ" smtClean="0"/>
              <a:t>15.05.2017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72EB6-479E-456E-BB7C-CB24AAB2254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08514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52853-681A-4EDA-948E-E946A3B3FBBF}" type="datetimeFigureOut">
              <a:rPr lang="cs-CZ" smtClean="0"/>
              <a:t>15.05.2017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72EB6-479E-456E-BB7C-CB24AAB2254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7184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52853-681A-4EDA-948E-E946A3B3FBBF}" type="datetimeFigureOut">
              <a:rPr lang="cs-CZ" smtClean="0"/>
              <a:t>15.05.2017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72EB6-479E-456E-BB7C-CB24AAB2254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96535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52853-681A-4EDA-948E-E946A3B3FBBF}" type="datetimeFigureOut">
              <a:rPr lang="cs-CZ" smtClean="0"/>
              <a:t>15.05.2017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72EB6-479E-456E-BB7C-CB24AAB2254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70430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52853-681A-4EDA-948E-E946A3B3FBBF}" type="datetimeFigureOut">
              <a:rPr lang="cs-CZ" smtClean="0"/>
              <a:t>15.05.2017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72EB6-479E-456E-BB7C-CB24AAB2254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4168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1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t="100000" r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652853-681A-4EDA-948E-E946A3B3FBBF}" type="datetimeFigureOut">
              <a:rPr lang="cs-CZ" smtClean="0"/>
              <a:t>15.05.2017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B72EB6-479E-456E-BB7C-CB24AAB2254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35118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Po stopách Jana </a:t>
            </a:r>
            <a:r>
              <a:rPr lang="cs-CZ" dirty="0" err="1" smtClean="0"/>
              <a:t>Welzla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67011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scontent.xx.fbcdn.net/v/t35.0-12/17356807_1606642632683675_855554470_o.jpg?oh=6942584ef7c4199e5f711b75851fc83b&amp;oe=58CE289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36189" y="97275"/>
            <a:ext cx="5680955" cy="4260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s://scontent.xx.fbcdn.net/v/t34.0-12/17360537_1606642312683707_1450570550_n.jpg?oh=c60321f7b5b1b856e459939859bd13a8&amp;oe=58CD529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758709" y="541809"/>
            <a:ext cx="51435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8305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scontent.xx.fbcdn.net/v/t34.0-12/17360559_1606642452683693_1529136591_n.jpg?oh=9d50091795f9dfcf8d4579b717935548&amp;oe=58CE15D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34662" y="-666732"/>
            <a:ext cx="4923918" cy="6565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s://scontent.xx.fbcdn.net/v/t34.0-12/17355056_1606642412683697_593275542_n.jpg?oh=87c28b385ef3275e959d6dcdf1d26cc9&amp;oe=58CD317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011628" y="600177"/>
            <a:ext cx="51435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0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scontent.xx.fbcdn.net/v/t34.0-12/17351104_1606642806016991_975658970_n.jpg?oh=70a6cf32632c6f1a8e5cb0e2589443c6&amp;oe=58CE60F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708032" y="-726594"/>
            <a:ext cx="6100206" cy="8133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6367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s://scontent.xx.fbcdn.net/v/t34.0-12/17360937_1606642586017013_1608175907_n.jpg?oh=d5c7d1509b916a46aca969fa4ebfcc56&amp;oe=58CD499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13926" y="-549999"/>
            <a:ext cx="4456992" cy="5942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ttps://scontent.xx.fbcdn.net/v/t34.0-12/17350987_1606642659350339_152129292_n.jpg?oh=55364c9bbfe78cfd5b1c2074c2ddd3fc&amp;oe=58CD543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933808" y="580723"/>
            <a:ext cx="51435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4033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s://scontent.xx.fbcdn.net/v/t34.0-12/17352738_1606642692683669_1131687361_n.jpg?oh=e89a8d7a4509df5e0ee27b87dcf03f33&amp;oe=58CD452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981212" y="-515565"/>
            <a:ext cx="4494178" cy="5992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https://scontent.xx.fbcdn.net/v/t34.0-12/17360534_1606642592683679_898587624_n.jpg?oh=e6f849bbe84a614893b7acd9462b2766&amp;oe=58CD23A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228899" y="1103700"/>
            <a:ext cx="4690454" cy="6253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6815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scontent.xx.fbcdn.net/v/t34.0-12/17360747_1606642519350353_629107434_n.jpg?oh=602dd761d1ee5dc4322602552deb9136&amp;oe=58CE5B0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673" y="136187"/>
            <a:ext cx="4470088" cy="5960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https://scontent.xx.fbcdn.net/v/t34.0-12/17361092_1606642256017046_1451242542_n.jpg?oh=5c143531f145b1114671cab9edd4025c&amp;oe=58CE28D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912032" y="-312754"/>
            <a:ext cx="51435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0074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scontent.xx.fbcdn.net/v/t35.0-12/17373185_1606642792683659_1506078850_o.jpg?oh=10cba368a9c0777ae4c8885bdd30dcef&amp;oe=58CE547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0372" y="252920"/>
            <a:ext cx="8300936" cy="6225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6828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scontent.xx.fbcdn.net/v/t35.0-12/17379847_1606642272683711_457017251_o.jpg?oh=da7bcfb1887d67312745a03f9d6b3996&amp;oe=58CE13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603" y="190501"/>
            <a:ext cx="8072875" cy="605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4023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scontent.xx.fbcdn.net/v/t34.0-12/17360800_1606642572683681_1183268500_n.jpg?oh=c849a962629096c92107b5030b9b5bf4&amp;oe=58CE285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985015" y="-749377"/>
            <a:ext cx="6120169" cy="8160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1057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s://scontent.xx.fbcdn.net/v/t34.0-12/17354995_1606642336017038_1039031238_n.jpg?oh=eb176164214c6886a49b6cf8e64236f9&amp;oe=58CE4CD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671299" y="-844222"/>
            <a:ext cx="6339041" cy="8452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7344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content.xx.fbcdn.net/v/t34.0-12/17328274_1606642309350374_284365824_n.jpg?oh=26fd397df6614d49b53e85c75600b053&amp;oe=58CE525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036087" y="-566020"/>
            <a:ext cx="5959660" cy="7946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9584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z-Cyrl-AZ" b="1" dirty="0"/>
              <a:t>Разговорные игры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4000" dirty="0"/>
              <a:t>Скажи своему другу, </a:t>
            </a:r>
            <a:r>
              <a:rPr lang="ru-RU" sz="4000" dirty="0" smtClean="0"/>
              <a:t>...</a:t>
            </a:r>
            <a:endParaRPr lang="cs-CZ" sz="4000" dirty="0" smtClean="0"/>
          </a:p>
          <a:p>
            <a:pPr marL="0" indent="0">
              <a:buNone/>
            </a:pPr>
            <a:r>
              <a:rPr lang="cs-CZ" sz="4000" dirty="0" smtClean="0"/>
              <a:t>   </a:t>
            </a:r>
            <a:r>
              <a:rPr lang="ru-RU" sz="4000" dirty="0" smtClean="0"/>
              <a:t>Посоветуй </a:t>
            </a:r>
            <a:r>
              <a:rPr lang="ru-RU" sz="4000" dirty="0"/>
              <a:t>своему другу, ...</a:t>
            </a:r>
            <a:endParaRPr lang="cs-CZ" sz="4000" dirty="0" smtClean="0"/>
          </a:p>
          <a:p>
            <a:r>
              <a:rPr lang="az-Cyrl-AZ" sz="4000" dirty="0"/>
              <a:t>Объясни слово или </a:t>
            </a:r>
            <a:r>
              <a:rPr lang="az-Cyrl-AZ" sz="4000" dirty="0" smtClean="0"/>
              <a:t>словосочетание</a:t>
            </a:r>
            <a:r>
              <a:rPr lang="cs-CZ" sz="4000" dirty="0" smtClean="0"/>
              <a:t> </a:t>
            </a:r>
            <a:r>
              <a:rPr lang="az-Cyrl-AZ" sz="4000" dirty="0"/>
              <a:t>(да, нет)</a:t>
            </a:r>
            <a:endParaRPr lang="cs-CZ" sz="4000" dirty="0" smtClean="0"/>
          </a:p>
          <a:p>
            <a:r>
              <a:rPr lang="ru-RU" sz="4000" dirty="0"/>
              <a:t>Нарисуй и опиши </a:t>
            </a:r>
            <a:r>
              <a:rPr lang="ru-RU" sz="4000" dirty="0" smtClean="0"/>
              <a:t>что-нибудь</a:t>
            </a:r>
            <a:endParaRPr lang="cs-CZ" sz="4000" dirty="0" smtClean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4500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i="1" dirty="0"/>
              <a:t>Вы садитесь в такси, называете таксисту адрес. Через 15 минут поездки таксист сообщает, что не знает точно, куда ехать.</a:t>
            </a:r>
          </a:p>
          <a:p>
            <a:r>
              <a:rPr lang="ru-RU" sz="4000" i="1" dirty="0"/>
              <a:t>Ваша жена хочет работать. Вы против, потому что жена должна быть домохозяйкой</a:t>
            </a:r>
            <a:r>
              <a:rPr lang="ru-RU" sz="4000" i="1" dirty="0" smtClean="0"/>
              <a:t>.</a:t>
            </a:r>
            <a:endParaRPr lang="cs-CZ" sz="4000" i="1" dirty="0" smtClean="0"/>
          </a:p>
        </p:txBody>
      </p:sp>
    </p:spTree>
    <p:extLst>
      <p:ext uri="{BB962C8B-B14F-4D97-AF65-F5344CB8AC3E}">
        <p14:creationId xmlns:p14="http://schemas.microsoft.com/office/powerpoint/2010/main" val="323160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63102" y="619395"/>
            <a:ext cx="10515600" cy="5878682"/>
          </a:xfrm>
        </p:spPr>
        <p:txBody>
          <a:bodyPr>
            <a:normAutofit lnSpcReduction="10000"/>
          </a:bodyPr>
          <a:lstStyle/>
          <a:p>
            <a:r>
              <a:rPr lang="ru-RU" sz="4000" dirty="0"/>
              <a:t>Прив!</a:t>
            </a:r>
          </a:p>
          <a:p>
            <a:r>
              <a:rPr lang="ru-RU" sz="4000" dirty="0"/>
              <a:t>Мне нра.</a:t>
            </a:r>
          </a:p>
          <a:p>
            <a:r>
              <a:rPr lang="ru-RU" sz="4000" dirty="0"/>
              <a:t>Чё было сёдня в универе?</a:t>
            </a:r>
          </a:p>
          <a:p>
            <a:r>
              <a:rPr lang="ru-RU" sz="4000" dirty="0"/>
              <a:t>Я тя лю.</a:t>
            </a:r>
          </a:p>
          <a:p>
            <a:r>
              <a:rPr lang="ru-RU" sz="4000" dirty="0"/>
              <a:t>Спс. Пжт.</a:t>
            </a:r>
          </a:p>
          <a:p>
            <a:r>
              <a:rPr lang="ru-RU" sz="4000" dirty="0"/>
              <a:t>Как ты ся чув?</a:t>
            </a:r>
          </a:p>
          <a:p>
            <a:r>
              <a:rPr lang="ru-RU" sz="4000" dirty="0" smtClean="0"/>
              <a:t>Ща</a:t>
            </a:r>
            <a:r>
              <a:rPr lang="cs-CZ" sz="4000" smtClean="0"/>
              <a:t>c</a:t>
            </a:r>
            <a:r>
              <a:rPr lang="ru-RU" sz="4000" smtClean="0"/>
              <a:t> </a:t>
            </a:r>
            <a:r>
              <a:rPr lang="ru-RU" sz="4000" dirty="0"/>
              <a:t>я занят. М. б., встретимся завтра?</a:t>
            </a:r>
          </a:p>
          <a:p>
            <a:r>
              <a:rPr lang="ru-RU" sz="4000" dirty="0"/>
              <a:t>Кинь фотку.</a:t>
            </a:r>
          </a:p>
          <a:p>
            <a:r>
              <a:rPr lang="ru-RU" sz="4000" dirty="0"/>
              <a:t>Споки.</a:t>
            </a:r>
            <a:endParaRPr lang="cs-CZ" sz="40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08864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33464" y="175098"/>
            <a:ext cx="11120336" cy="6001865"/>
          </a:xfrm>
        </p:spPr>
        <p:txBody>
          <a:bodyPr>
            <a:normAutofit/>
          </a:bodyPr>
          <a:lstStyle/>
          <a:p>
            <a:r>
              <a:rPr lang="ru-RU" sz="3600" dirty="0"/>
              <a:t>Сколько людей пользуется Интернетом?</a:t>
            </a:r>
          </a:p>
          <a:p>
            <a:pPr marL="0" indent="0">
              <a:buNone/>
            </a:pPr>
            <a:r>
              <a:rPr lang="cs-CZ" sz="3600" dirty="0" smtClean="0"/>
              <a:t>   </a:t>
            </a:r>
            <a:r>
              <a:rPr lang="ru-RU" sz="3600" dirty="0" smtClean="0"/>
              <a:t>Где </a:t>
            </a:r>
            <a:r>
              <a:rPr lang="ru-RU" sz="3600" dirty="0"/>
              <a:t>изобрели сахар</a:t>
            </a:r>
            <a:r>
              <a:rPr lang="ru-RU" sz="3600" dirty="0" smtClean="0"/>
              <a:t>?</a:t>
            </a:r>
            <a:endParaRPr lang="cs-CZ" sz="3600" dirty="0" smtClean="0"/>
          </a:p>
          <a:p>
            <a:r>
              <a:rPr lang="ru-RU" sz="3600" i="1" dirty="0"/>
              <a:t>Ар</a:t>
            </a:r>
            <a:r>
              <a:rPr lang="ru-RU" sz="3600" b="1" i="1" dirty="0"/>
              <a:t>и</a:t>
            </a:r>
            <a:r>
              <a:rPr lang="ru-RU" sz="3600" i="1" dirty="0"/>
              <a:t>на гриб</a:t>
            </a:r>
            <a:r>
              <a:rPr lang="ru-RU" sz="3600" b="1" i="1" dirty="0"/>
              <a:t>ы</a:t>
            </a:r>
            <a:r>
              <a:rPr lang="ru-RU" sz="3600" i="1" dirty="0"/>
              <a:t> мариновáла,</a:t>
            </a:r>
          </a:p>
          <a:p>
            <a:pPr marL="0" indent="0">
              <a:buNone/>
            </a:pPr>
            <a:r>
              <a:rPr lang="cs-CZ" sz="3600" i="1" dirty="0" smtClean="0"/>
              <a:t>   </a:t>
            </a:r>
            <a:r>
              <a:rPr lang="ru-RU" sz="3600" i="1" dirty="0" smtClean="0"/>
              <a:t>Мар</a:t>
            </a:r>
            <a:r>
              <a:rPr lang="ru-RU" sz="3600" b="1" i="1" dirty="0" smtClean="0"/>
              <a:t>и</a:t>
            </a:r>
            <a:r>
              <a:rPr lang="ru-RU" sz="3600" i="1" dirty="0" smtClean="0"/>
              <a:t>на </a:t>
            </a:r>
            <a:r>
              <a:rPr lang="ru-RU" sz="3600" i="1" dirty="0"/>
              <a:t>мал</a:t>
            </a:r>
            <a:r>
              <a:rPr lang="ru-RU" sz="3600" b="1" i="1" dirty="0"/>
              <a:t>и</a:t>
            </a:r>
            <a:r>
              <a:rPr lang="ru-RU" sz="3600" i="1" dirty="0"/>
              <a:t>ну перебирáла</a:t>
            </a:r>
            <a:r>
              <a:rPr lang="ru-RU" sz="3600" i="1" dirty="0" smtClean="0"/>
              <a:t>.</a:t>
            </a:r>
            <a:endParaRPr lang="cs-CZ" sz="3600" i="1" dirty="0" smtClean="0"/>
          </a:p>
          <a:p>
            <a:r>
              <a:rPr lang="ru-RU" sz="3600" dirty="0"/>
              <a:t>профессии, глаголы движения, виды </a:t>
            </a:r>
            <a:r>
              <a:rPr lang="ru-RU" sz="3600" dirty="0" smtClean="0"/>
              <a:t>спорта</a:t>
            </a:r>
            <a:endParaRPr lang="cs-CZ" sz="3600" dirty="0" smtClean="0"/>
          </a:p>
          <a:p>
            <a:r>
              <a:rPr lang="ru-RU" sz="3600" dirty="0"/>
              <a:t>Тише едешь - дальше будешь.</a:t>
            </a:r>
          </a:p>
          <a:p>
            <a:pPr marL="0" indent="0">
              <a:buNone/>
            </a:pPr>
            <a:r>
              <a:rPr lang="cs-CZ" sz="3600" dirty="0" smtClean="0"/>
              <a:t>   </a:t>
            </a:r>
            <a:r>
              <a:rPr lang="ru-RU" sz="3600" dirty="0" smtClean="0"/>
              <a:t>Дом </a:t>
            </a:r>
            <a:r>
              <a:rPr lang="ru-RU" sz="3600" dirty="0"/>
              <a:t>занесло снегом. </a:t>
            </a:r>
          </a:p>
          <a:p>
            <a:pPr marL="0" indent="0">
              <a:buNone/>
            </a:pPr>
            <a:r>
              <a:rPr lang="cs-CZ" sz="3600" dirty="0" smtClean="0"/>
              <a:t>   </a:t>
            </a:r>
            <a:r>
              <a:rPr lang="ru-RU" sz="3600" dirty="0" smtClean="0"/>
              <a:t>Голова </a:t>
            </a:r>
            <a:r>
              <a:rPr lang="ru-RU" sz="3600" dirty="0"/>
              <a:t>прошла.</a:t>
            </a:r>
          </a:p>
          <a:p>
            <a:pPr marL="0" indent="0">
              <a:buNone/>
            </a:pPr>
            <a:r>
              <a:rPr lang="cs-CZ" sz="3600" dirty="0" smtClean="0"/>
              <a:t>   </a:t>
            </a:r>
            <a:r>
              <a:rPr lang="ru-RU" sz="3600" dirty="0" smtClean="0"/>
              <a:t>Семь </a:t>
            </a:r>
            <a:r>
              <a:rPr lang="ru-RU" sz="3600" dirty="0"/>
              <a:t>раз отмерь - один раз отрежь.</a:t>
            </a:r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3909904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96566" y="2524666"/>
            <a:ext cx="10515600" cy="1325563"/>
          </a:xfrm>
        </p:spPr>
        <p:txBody>
          <a:bodyPr/>
          <a:lstStyle/>
          <a:p>
            <a:pPr algn="ctr"/>
            <a:r>
              <a:rPr lang="az-Cyrl-AZ" b="1" dirty="0"/>
              <a:t>Спасибо за Ваше внимание!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3529269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scontent.xx.fbcdn.net/v/t34.0-12/17354898_1606642356017036_1119422664_n.jpg?oh=7bb477071b541473a6847047379126e5&amp;oe=58CE202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909539" y="-483243"/>
            <a:ext cx="4173164" cy="5564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scontent.xx.fbcdn.net/v/t35.0-12/17356960_1606642702683668_1311685950_o.jpg?oh=3cc5433452a9927cf3083a051d613092&amp;oe=58CE3EF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957111" y="2214154"/>
            <a:ext cx="5790120" cy="4342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7955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scontent.xx.fbcdn.net/v/t35.0-12/17357288_1606642332683705_628563857_o.jpg?oh=70fba6b0b3ea2f4eeccf9a8814f4aa4c&amp;oe=58CE196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553386" y="229411"/>
            <a:ext cx="8485558" cy="6364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5376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scontent.xx.fbcdn.net/v/t35.0-12/17357081_1606642422683696_107607220_o.jpg?oh=a6f76e6b68481304020bbdb09abdf85d&amp;oe=58CE5F3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206894" y="1223434"/>
            <a:ext cx="5828050" cy="4371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scontent.xx.fbcdn.net/v/t35.0-12/17342459_1606642779350327_417825506_o.jpg?oh=4c9c2d4fb342e747ad9e3376c598752d&amp;oe=58CD2A5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833757" y="613458"/>
            <a:ext cx="3351264" cy="2513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s://scontent.xx.fbcdn.net/v/t35.0-12/17357207_1606642486017023_1576140464_o.jpg?oh=4e0093ee4b3b3f7b4457d298ad13df18&amp;oe=58CD277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839227" y="3130565"/>
            <a:ext cx="4645657" cy="3484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ttps://scontent.xx.fbcdn.net/v/t35.0-12/17356891_1606642789350326_736797646_o.jpg?oh=f3a7c6b379163233fceb0c6c87e8fa15&amp;oe=58CE044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593238" y="1075515"/>
            <a:ext cx="4936224" cy="370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7401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scontent.xx.fbcdn.net/v/t35.0-12/17357428_1606642442683694_1520488098_o.jpg?oh=9c7e19700f053f667c1d1b5ed022aae3&amp;oe=58CE2D6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514473" y="180773"/>
            <a:ext cx="8604656" cy="6453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7294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scontent.xx.fbcdn.net/v/t34.0-12/17360516_1606642782683660_1852195759_n.jpg?oh=eac0ea5cf9a9d0d29133649e98406edd&amp;oe=58CE506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543733" y="-937487"/>
            <a:ext cx="6548438" cy="8731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3774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scontent.xx.fbcdn.net/v/t34.0-12/17353070_1606642749350330_2084929688_n.jpg?oh=338e16f6829c3b8f023c6939993ffeaa&amp;oe=58CE11A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004195" y="-423544"/>
            <a:ext cx="3814967" cy="5086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s://scontent.xx.fbcdn.net/v/t35.0-12/17311403_1606642506017021_1993657586_o.jpg?oh=e21548e854db4a9a9e5ddbbd11642486&amp;oe=58CE6B0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820586" y="2119767"/>
            <a:ext cx="5816058" cy="4362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7337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scontent.xx.fbcdn.net/v/t35.0-12/17373069_1606642262683712_1646181260_o.jpg?oh=856850cb4ed1bb37884c17ab659575e3&amp;oe=58CE667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70375" y="248869"/>
            <a:ext cx="4622796" cy="3467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s://scontent.xx.fbcdn.net/v/t35.0-12/17357581_1606642809350324_1919062823_o.jpg?oh=27cf700124112ea0fba43d1efe2f6a32&amp;oe=58CE61B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994604" y="248868"/>
            <a:ext cx="5608532" cy="4206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s://scontent.xx.fbcdn.net/v/t35.0-12/17357380_1606642786016993_307582842_o.jpg?oh=7d266f21505cc227f0d6ad27c4c5a367&amp;oe=58CE146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021580" y="2771077"/>
            <a:ext cx="5044616" cy="3783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5719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</TotalTime>
  <Words>165</Words>
  <Application>Microsoft Office PowerPoint</Application>
  <PresentationFormat>Širokoúhlá obrazovka</PresentationFormat>
  <Paragraphs>27</Paragraphs>
  <Slides>24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24</vt:i4>
      </vt:variant>
    </vt:vector>
  </HeadingPairs>
  <TitlesOfParts>
    <vt:vector size="28" baseType="lpstr">
      <vt:lpstr>Arial</vt:lpstr>
      <vt:lpstr>Calibri</vt:lpstr>
      <vt:lpstr>Calibri Light</vt:lpstr>
      <vt:lpstr>Office Theme</vt:lpstr>
      <vt:lpstr>Po stopách Jana Welzla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Разговорные игры</vt:lpstr>
      <vt:lpstr>Prezentace aplikace PowerPoint</vt:lpstr>
      <vt:lpstr>Prezentace aplikace PowerPoint</vt:lpstr>
      <vt:lpstr>Prezentace aplikace PowerPoint</vt:lpstr>
      <vt:lpstr>Спасибо за Ваше внимание!</vt:lpstr>
    </vt:vector>
  </TitlesOfParts>
  <Company>Masarykova univerzita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 stopách Jana Welzla</dc:title>
  <dc:creator>Marika Kroutilová</dc:creator>
  <cp:lastModifiedBy>Bobrzykova</cp:lastModifiedBy>
  <cp:revision>7</cp:revision>
  <dcterms:created xsi:type="dcterms:W3CDTF">2017-03-17T07:59:37Z</dcterms:created>
  <dcterms:modified xsi:type="dcterms:W3CDTF">2017-05-15T16:40:33Z</dcterms:modified>
</cp:coreProperties>
</file>