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2" r:id="rId14"/>
    <p:sldId id="271" r:id="rId15"/>
    <p:sldId id="273" r:id="rId16"/>
    <p:sldId id="276" r:id="rId17"/>
    <p:sldId id="275" r:id="rId18"/>
    <p:sldId id="274" r:id="rId19"/>
  </p:sldIdLst>
  <p:sldSz cx="12192000" cy="6858000"/>
  <p:notesSz cx="7559675" cy="1069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1"/>
  </p:normalViewPr>
  <p:slideViewPr>
    <p:cSldViewPr snapToGrid="0" snapToObjects="1">
      <p:cViewPr varScale="1">
        <p:scale>
          <a:sx n="81" d="100"/>
          <a:sy n="81" d="100"/>
        </p:scale>
        <p:origin x="-715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916E37-3C5C-4D70-8C17-3212C6BEE32A}" type="datetimeFigureOut">
              <a:rPr lang="cs-CZ"/>
              <a:pPr>
                <a:defRPr/>
              </a:pPr>
              <a:t>17.3.2017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369E4D-1A42-48E0-B2F4-A596EB1B55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2856DF-C92F-4022-A91C-512ACBCBE7A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9525" y="-3175"/>
            <a:ext cx="12198350" cy="6861175"/>
            <a:chOff x="-9525" y="-3175"/>
            <a:chExt cx="12197943" cy="6861176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>
                <a:gd name="T0" fmla="*/ 2147483646 w 3538"/>
                <a:gd name="T1" fmla="*/ 2147483646 h 2158"/>
                <a:gd name="T2" fmla="*/ 2147483646 w 3538"/>
                <a:gd name="T3" fmla="*/ 2147483646 h 2158"/>
                <a:gd name="T4" fmla="*/ 2147483646 w 3538"/>
                <a:gd name="T5" fmla="*/ 2147483646 h 2158"/>
                <a:gd name="T6" fmla="*/ 2147483646 w 3538"/>
                <a:gd name="T7" fmla="*/ 2147483646 h 2158"/>
                <a:gd name="T8" fmla="*/ 2147483646 w 3538"/>
                <a:gd name="T9" fmla="*/ 576195626 h 2158"/>
                <a:gd name="T10" fmla="*/ 2147483646 w 3538"/>
                <a:gd name="T11" fmla="*/ 1293910141 h 2158"/>
                <a:gd name="T12" fmla="*/ 2147483646 w 3538"/>
                <a:gd name="T13" fmla="*/ 2147483646 h 2158"/>
                <a:gd name="T14" fmla="*/ 50487174 w 3538"/>
                <a:gd name="T15" fmla="*/ 0 h 2158"/>
                <a:gd name="T16" fmla="*/ 2147483646 w 3538"/>
                <a:gd name="T17" fmla="*/ 2147483646 h 2158"/>
                <a:gd name="T18" fmla="*/ 20194234 w 3538"/>
                <a:gd name="T19" fmla="*/ 758150299 h 2158"/>
                <a:gd name="T20" fmla="*/ 2147483646 w 3538"/>
                <a:gd name="T21" fmla="*/ 2147483646 h 2158"/>
                <a:gd name="T22" fmla="*/ 2147483646 w 3538"/>
                <a:gd name="T23" fmla="*/ 2147483646 h 2158"/>
                <a:gd name="T24" fmla="*/ 2147483646 w 3538"/>
                <a:gd name="T25" fmla="*/ 2147483646 h 2158"/>
                <a:gd name="T26" fmla="*/ 2147483646 w 3538"/>
                <a:gd name="T27" fmla="*/ 2147483646 h 2158"/>
                <a:gd name="T28" fmla="*/ 2147483646 w 3538"/>
                <a:gd name="T29" fmla="*/ 2147483646 h 2158"/>
                <a:gd name="T30" fmla="*/ 2147483646 w 3538"/>
                <a:gd name="T31" fmla="*/ 2147483646 h 2158"/>
                <a:gd name="T32" fmla="*/ 2147483646 w 3538"/>
                <a:gd name="T33" fmla="*/ 2147483646 h 2158"/>
                <a:gd name="T34" fmla="*/ 2147483646 w 3538"/>
                <a:gd name="T35" fmla="*/ 2147483646 h 2158"/>
                <a:gd name="T36" fmla="*/ 2147483646 w 3538"/>
                <a:gd name="T37" fmla="*/ 2147483646 h 2158"/>
                <a:gd name="T38" fmla="*/ 2147483646 w 3538"/>
                <a:gd name="T39" fmla="*/ 2147483646 h 2158"/>
                <a:gd name="T40" fmla="*/ 2147483646 w 3538"/>
                <a:gd name="T41" fmla="*/ 2147483646 h 2158"/>
                <a:gd name="T42" fmla="*/ 2147483646 w 3538"/>
                <a:gd name="T43" fmla="*/ 2147483646 h 2158"/>
                <a:gd name="T44" fmla="*/ 2147483646 w 3538"/>
                <a:gd name="T45" fmla="*/ 2147483646 h 2158"/>
                <a:gd name="T46" fmla="*/ 2147483646 w 3538"/>
                <a:gd name="T47" fmla="*/ 2147483646 h 2158"/>
                <a:gd name="T48" fmla="*/ 2147483646 w 3538"/>
                <a:gd name="T49" fmla="*/ 2147483646 h 2158"/>
                <a:gd name="T50" fmla="*/ 2147483646 w 3538"/>
                <a:gd name="T51" fmla="*/ 2147483646 h 2158"/>
                <a:gd name="T52" fmla="*/ 2147483646 w 3538"/>
                <a:gd name="T53" fmla="*/ 2147483646 h 2158"/>
                <a:gd name="T54" fmla="*/ 2147483646 w 3538"/>
                <a:gd name="T55" fmla="*/ 2147483646 h 2158"/>
                <a:gd name="T56" fmla="*/ 2147483646 w 3538"/>
                <a:gd name="T57" fmla="*/ 2147483646 h 2158"/>
                <a:gd name="T58" fmla="*/ 2147483646 w 3538"/>
                <a:gd name="T59" fmla="*/ 2147483646 h 2158"/>
                <a:gd name="T60" fmla="*/ 2147483646 w 3538"/>
                <a:gd name="T61" fmla="*/ 2147483646 h 2158"/>
                <a:gd name="T62" fmla="*/ 20194234 w 3538"/>
                <a:gd name="T63" fmla="*/ 2147483646 h 2158"/>
                <a:gd name="T64" fmla="*/ 2147483646 w 3538"/>
                <a:gd name="T65" fmla="*/ 2147483646 h 2158"/>
                <a:gd name="T66" fmla="*/ 2147483646 w 3538"/>
                <a:gd name="T67" fmla="*/ 2147483646 h 2158"/>
                <a:gd name="T68" fmla="*/ 2147483646 w 3538"/>
                <a:gd name="T69" fmla="*/ 2147483646 h 2158"/>
                <a:gd name="T70" fmla="*/ 2147483646 w 3538"/>
                <a:gd name="T71" fmla="*/ 2147483646 h 2158"/>
                <a:gd name="T72" fmla="*/ 2147483646 w 3538"/>
                <a:gd name="T73" fmla="*/ 2147483646 h 2158"/>
                <a:gd name="T74" fmla="*/ 2147483646 w 3538"/>
                <a:gd name="T75" fmla="*/ 2147483646 h 2158"/>
                <a:gd name="T76" fmla="*/ 2147483646 w 3538"/>
                <a:gd name="T77" fmla="*/ 2147483646 h 2158"/>
                <a:gd name="T78" fmla="*/ 2147483646 w 3538"/>
                <a:gd name="T79" fmla="*/ 2147483646 h 2158"/>
                <a:gd name="T80" fmla="*/ 2147483646 w 3538"/>
                <a:gd name="T81" fmla="*/ 2147483646 h 2158"/>
                <a:gd name="T82" fmla="*/ 2147483646 w 3538"/>
                <a:gd name="T83" fmla="*/ 2147483646 h 2158"/>
                <a:gd name="T84" fmla="*/ 2147483646 w 3538"/>
                <a:gd name="T85" fmla="*/ 2147483646 h 2158"/>
                <a:gd name="T86" fmla="*/ 2147483646 w 3538"/>
                <a:gd name="T87" fmla="*/ 2147483646 h 2158"/>
                <a:gd name="T88" fmla="*/ 2147483646 w 3538"/>
                <a:gd name="T89" fmla="*/ 2147483646 h 2158"/>
                <a:gd name="T90" fmla="*/ 757329849 w 3538"/>
                <a:gd name="T91" fmla="*/ 2147483646 h 2158"/>
                <a:gd name="T92" fmla="*/ 696743969 w 3538"/>
                <a:gd name="T93" fmla="*/ 2147483646 h 2158"/>
                <a:gd name="T94" fmla="*/ 555374799 w 3538"/>
                <a:gd name="T95" fmla="*/ 2147483646 h 2158"/>
                <a:gd name="T96" fmla="*/ 100977525 w 3538"/>
                <a:gd name="T97" fmla="*/ 2147483646 h 2158"/>
                <a:gd name="T98" fmla="*/ 90878819 w 3538"/>
                <a:gd name="T99" fmla="*/ 2147483646 h 2158"/>
                <a:gd name="T100" fmla="*/ 40391646 w 3538"/>
                <a:gd name="T101" fmla="*/ 2147483646 h 2158"/>
                <a:gd name="T102" fmla="*/ 2147483646 w 3538"/>
                <a:gd name="T103" fmla="*/ 2147483646 h 2158"/>
                <a:gd name="T104" fmla="*/ 2147483646 w 3538"/>
                <a:gd name="T105" fmla="*/ 2147483646 h 2158"/>
                <a:gd name="T106" fmla="*/ 2147483646 w 3538"/>
                <a:gd name="T107" fmla="*/ 2147483646 h 2158"/>
                <a:gd name="T108" fmla="*/ 595766444 w 3538"/>
                <a:gd name="T109" fmla="*/ 859236582 h 2158"/>
                <a:gd name="T110" fmla="*/ 2147483646 w 3538"/>
                <a:gd name="T111" fmla="*/ 2147483646 h 2158"/>
                <a:gd name="T112" fmla="*/ 2147483646 w 3538"/>
                <a:gd name="T113" fmla="*/ 2147483646 h 2158"/>
                <a:gd name="T114" fmla="*/ 2147483646 w 3538"/>
                <a:gd name="T115" fmla="*/ 2147483646 h 215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982630" y="3175"/>
              <a:ext cx="11205788" cy="6851651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7" name="Freeform 13"/>
            <p:cNvSpPr>
              <a:spLocks noEditPoints="1"/>
            </p:cNvSpPr>
            <p:nvPr/>
          </p:nvSpPr>
          <p:spPr bwMode="auto">
            <a:xfrm>
              <a:off x="2136703" y="3175"/>
              <a:ext cx="7808652" cy="6854826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319963" y="468313"/>
            <a:ext cx="4875212" cy="5922962"/>
            <a:chOff x="7320300" y="467784"/>
            <a:chExt cx="4875213" cy="5922963"/>
          </a:xfrm>
        </p:grpSpPr>
        <p:sp>
          <p:nvSpPr>
            <p:cNvPr id="9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211"/>
            <p:cNvSpPr>
              <a:spLocks/>
            </p:cNvSpPr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>
                <a:gd name="T0" fmla="*/ 199093138 w 2952"/>
                <a:gd name="T1" fmla="*/ 0 h 3492"/>
                <a:gd name="T2" fmla="*/ 2147483646 w 2952"/>
                <a:gd name="T3" fmla="*/ 0 h 3492"/>
                <a:gd name="T4" fmla="*/ 2147483646 w 2952"/>
                <a:gd name="T5" fmla="*/ 63004700 h 3492"/>
                <a:gd name="T6" fmla="*/ 199093138 w 2952"/>
                <a:gd name="T7" fmla="*/ 63004700 h 3492"/>
                <a:gd name="T8" fmla="*/ 156249688 w 2952"/>
                <a:gd name="T9" fmla="*/ 68045013 h 3492"/>
                <a:gd name="T10" fmla="*/ 120967500 w 2952"/>
                <a:gd name="T11" fmla="*/ 88206263 h 3492"/>
                <a:gd name="T12" fmla="*/ 88206263 w 2952"/>
                <a:gd name="T13" fmla="*/ 118448138 h 3492"/>
                <a:gd name="T14" fmla="*/ 65524063 w 2952"/>
                <a:gd name="T15" fmla="*/ 158770638 h 3492"/>
                <a:gd name="T16" fmla="*/ 60483750 w 2952"/>
                <a:gd name="T17" fmla="*/ 201612500 h 3492"/>
                <a:gd name="T18" fmla="*/ 60483750 w 2952"/>
                <a:gd name="T19" fmla="*/ 2147483646 h 3492"/>
                <a:gd name="T20" fmla="*/ 65524063 w 2952"/>
                <a:gd name="T21" fmla="*/ 2147483646 h 3492"/>
                <a:gd name="T22" fmla="*/ 88206263 w 2952"/>
                <a:gd name="T23" fmla="*/ 2147483646 h 3492"/>
                <a:gd name="T24" fmla="*/ 120967500 w 2952"/>
                <a:gd name="T25" fmla="*/ 2147483646 h 3492"/>
                <a:gd name="T26" fmla="*/ 156249688 w 2952"/>
                <a:gd name="T27" fmla="*/ 2147483646 h 3492"/>
                <a:gd name="T28" fmla="*/ 199093138 w 2952"/>
                <a:gd name="T29" fmla="*/ 2147483646 h 3492"/>
                <a:gd name="T30" fmla="*/ 2147483646 w 2952"/>
                <a:gd name="T31" fmla="*/ 2147483646 h 3492"/>
                <a:gd name="T32" fmla="*/ 2147483646 w 2952"/>
                <a:gd name="T33" fmla="*/ 2147483646 h 3492"/>
                <a:gd name="T34" fmla="*/ 199093138 w 2952"/>
                <a:gd name="T35" fmla="*/ 2147483646 h 3492"/>
                <a:gd name="T36" fmla="*/ 148690013 w 2952"/>
                <a:gd name="T37" fmla="*/ 2147483646 h 3492"/>
                <a:gd name="T38" fmla="*/ 100806250 w 2952"/>
                <a:gd name="T39" fmla="*/ 2147483646 h 3492"/>
                <a:gd name="T40" fmla="*/ 57964388 w 2952"/>
                <a:gd name="T41" fmla="*/ 2147483646 h 3492"/>
                <a:gd name="T42" fmla="*/ 27722513 w 2952"/>
                <a:gd name="T43" fmla="*/ 2147483646 h 3492"/>
                <a:gd name="T44" fmla="*/ 7561263 w 2952"/>
                <a:gd name="T45" fmla="*/ 2147483646 h 3492"/>
                <a:gd name="T46" fmla="*/ 0 w 2952"/>
                <a:gd name="T47" fmla="*/ 2147483646 h 3492"/>
                <a:gd name="T48" fmla="*/ 0 w 2952"/>
                <a:gd name="T49" fmla="*/ 201612500 h 3492"/>
                <a:gd name="T50" fmla="*/ 7561263 w 2952"/>
                <a:gd name="T51" fmla="*/ 151209375 h 3492"/>
                <a:gd name="T52" fmla="*/ 27722513 w 2952"/>
                <a:gd name="T53" fmla="*/ 103327200 h 3492"/>
                <a:gd name="T54" fmla="*/ 57964388 w 2952"/>
                <a:gd name="T55" fmla="*/ 60483750 h 3492"/>
                <a:gd name="T56" fmla="*/ 100806250 w 2952"/>
                <a:gd name="T57" fmla="*/ 27722513 h 3492"/>
                <a:gd name="T58" fmla="*/ 148690013 w 2952"/>
                <a:gd name="T59" fmla="*/ 10080625 h 3492"/>
                <a:gd name="T60" fmla="*/ 199093138 w 2952"/>
                <a:gd name="T61" fmla="*/ 0 h 34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11" name="Straight Connector 17"/>
            <p:cNvCxnSpPr/>
            <p:nvPr/>
          </p:nvCxnSpPr>
          <p:spPr>
            <a:xfrm>
              <a:off x="8014037" y="4628622"/>
              <a:ext cx="69373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972550" y="6442075"/>
            <a:ext cx="2743200" cy="365125"/>
          </a:xfrm>
        </p:spPr>
        <p:txBody>
          <a:bodyPr/>
          <a:lstStyle>
            <a:lvl1pPr>
              <a:defRPr sz="1200" spc="0">
                <a:solidFill>
                  <a:schemeClr val="accent1">
                    <a:lumMod val="40000"/>
                    <a:lumOff val="60000"/>
                  </a:schemeClr>
                </a:solidFill>
                <a:uFillTx/>
                <a:latin typeface="+mj-lt"/>
              </a:defRPr>
            </a:lvl1pPr>
          </a:lstStyle>
          <a:p>
            <a:pPr>
              <a:defRPr/>
            </a:pPr>
            <a:fld id="{F49EAB90-9FE1-4367-B653-80A27ACA03F8}" type="datetimeFigureOut">
              <a:rPr lang="en-US"/>
              <a:pPr>
                <a:defRPr/>
              </a:pPr>
              <a:t>3/17/2017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50" y="6442075"/>
            <a:ext cx="4114800" cy="365125"/>
          </a:xfrm>
        </p:spPr>
        <p:txBody>
          <a:bodyPr/>
          <a:lstStyle>
            <a:lvl1pPr algn="ctr">
              <a:defRPr sz="1200" spc="0">
                <a:solidFill>
                  <a:schemeClr val="accent1">
                    <a:lumMod val="40000"/>
                    <a:lumOff val="60000"/>
                  </a:schemeClr>
                </a:solidFill>
                <a:uFillTx/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725" y="6442075"/>
            <a:ext cx="2754313" cy="365125"/>
          </a:xfrm>
        </p:spPr>
        <p:txBody>
          <a:bodyPr anchor="ctr"/>
          <a:lstStyle>
            <a:lvl1pPr algn="l">
              <a:defRPr sz="1200" spc="0">
                <a:solidFill>
                  <a:schemeClr val="accent1">
                    <a:lumMod val="40000"/>
                    <a:lumOff val="60000"/>
                  </a:schemeClr>
                </a:solidFill>
                <a:uFillTx/>
                <a:latin typeface="+mj-lt"/>
              </a:defRPr>
            </a:lvl1pPr>
          </a:lstStyle>
          <a:p>
            <a:pPr>
              <a:defRPr/>
            </a:pPr>
            <a:fld id="{AB5803B5-93ED-4DAE-9225-0F60D5F29D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8184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A7E7F-32B3-4D1D-B8EA-A2A56723F59F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ADDC-A030-40DA-9671-00F3D3FA36EA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14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EditPoints="1"/>
          </p:cNvSpPr>
          <p:nvPr/>
        </p:nvSpPr>
        <p:spPr bwMode="auto">
          <a:xfrm>
            <a:off x="0" y="0"/>
            <a:ext cx="2706688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cxnSp>
        <p:nvCxnSpPr>
          <p:cNvPr id="5" name="Straight Connector 10"/>
          <p:cNvCxnSpPr/>
          <p:nvPr/>
        </p:nvCxnSpPr>
        <p:spPr>
          <a:xfrm>
            <a:off x="9112250" y="571500"/>
            <a:ext cx="0" cy="527526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350" y="6296025"/>
            <a:ext cx="2506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7128A-C218-4851-97AC-566DA3813BB8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700" y="6296025"/>
            <a:ext cx="59594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425" y="2852738"/>
            <a:ext cx="5383213" cy="604837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003E80A-229D-48FB-AD02-90197AB74CDE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06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49AD3-0A19-4CB8-AD5A-920E95FEC8D8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91D3-5309-4B2C-95AB-BD371CFBC125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7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EditPoints="1"/>
          </p:cNvSpPr>
          <p:nvPr/>
        </p:nvSpPr>
        <p:spPr bwMode="auto">
          <a:xfrm>
            <a:off x="0" y="0"/>
            <a:ext cx="12195175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6" name="Freeform 159"/>
            <p:cNvSpPr>
              <a:spLocks/>
            </p:cNvSpPr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>
                <a:gd name="T0" fmla="*/ 504031250 w 4590"/>
                <a:gd name="T1" fmla="*/ 0 h 2730"/>
                <a:gd name="T2" fmla="*/ 2147483646 w 4590"/>
                <a:gd name="T3" fmla="*/ 0 h 2730"/>
                <a:gd name="T4" fmla="*/ 2147483646 w 4590"/>
                <a:gd name="T5" fmla="*/ 10080625 h 2730"/>
                <a:gd name="T6" fmla="*/ 2147483646 w 4590"/>
                <a:gd name="T7" fmla="*/ 37803138 h 2730"/>
                <a:gd name="T8" fmla="*/ 2147483646 w 4590"/>
                <a:gd name="T9" fmla="*/ 83165950 h 2730"/>
                <a:gd name="T10" fmla="*/ 2147483646 w 4590"/>
                <a:gd name="T11" fmla="*/ 148690013 h 2730"/>
                <a:gd name="T12" fmla="*/ 2147483646 w 4590"/>
                <a:gd name="T13" fmla="*/ 221773750 h 2730"/>
                <a:gd name="T14" fmla="*/ 2147483646 w 4590"/>
                <a:gd name="T15" fmla="*/ 309980013 h 2730"/>
                <a:gd name="T16" fmla="*/ 2147483646 w 4590"/>
                <a:gd name="T17" fmla="*/ 403225000 h 2730"/>
                <a:gd name="T18" fmla="*/ 2147483646 w 4590"/>
                <a:gd name="T19" fmla="*/ 506552200 h 2730"/>
                <a:gd name="T20" fmla="*/ 2147483646 w 4590"/>
                <a:gd name="T21" fmla="*/ 2147483646 h 2730"/>
                <a:gd name="T22" fmla="*/ 2147483646 w 4590"/>
                <a:gd name="T23" fmla="*/ 2147483646 h 2730"/>
                <a:gd name="T24" fmla="*/ 2147483646 w 4590"/>
                <a:gd name="T25" fmla="*/ 2147483646 h 2730"/>
                <a:gd name="T26" fmla="*/ 2147483646 w 4590"/>
                <a:gd name="T27" fmla="*/ 2147483646 h 2730"/>
                <a:gd name="T28" fmla="*/ 2147483646 w 4590"/>
                <a:gd name="T29" fmla="*/ 2147483646 h 2730"/>
                <a:gd name="T30" fmla="*/ 2147483646 w 4590"/>
                <a:gd name="T31" fmla="*/ 2147483646 h 2730"/>
                <a:gd name="T32" fmla="*/ 2147483646 w 4590"/>
                <a:gd name="T33" fmla="*/ 2147483646 h 2730"/>
                <a:gd name="T34" fmla="*/ 2147483646 w 4590"/>
                <a:gd name="T35" fmla="*/ 2147483646 h 2730"/>
                <a:gd name="T36" fmla="*/ 2147483646 w 4590"/>
                <a:gd name="T37" fmla="*/ 2147483646 h 2730"/>
                <a:gd name="T38" fmla="*/ 504031250 w 4590"/>
                <a:gd name="T39" fmla="*/ 2147483646 h 2730"/>
                <a:gd name="T40" fmla="*/ 403225000 w 4590"/>
                <a:gd name="T41" fmla="*/ 2147483646 h 2730"/>
                <a:gd name="T42" fmla="*/ 307459063 w 4590"/>
                <a:gd name="T43" fmla="*/ 2147483646 h 2730"/>
                <a:gd name="T44" fmla="*/ 224294700 w 4590"/>
                <a:gd name="T45" fmla="*/ 2147483646 h 2730"/>
                <a:gd name="T46" fmla="*/ 146169063 w 4590"/>
                <a:gd name="T47" fmla="*/ 2147483646 h 2730"/>
                <a:gd name="T48" fmla="*/ 88206263 w 4590"/>
                <a:gd name="T49" fmla="*/ 2147483646 h 2730"/>
                <a:gd name="T50" fmla="*/ 37803138 w 4590"/>
                <a:gd name="T51" fmla="*/ 2147483646 h 2730"/>
                <a:gd name="T52" fmla="*/ 10080625 w 4590"/>
                <a:gd name="T53" fmla="*/ 2147483646 h 2730"/>
                <a:gd name="T54" fmla="*/ 0 w 4590"/>
                <a:gd name="T55" fmla="*/ 2147483646 h 2730"/>
                <a:gd name="T56" fmla="*/ 0 w 4590"/>
                <a:gd name="T57" fmla="*/ 506552200 h 2730"/>
                <a:gd name="T58" fmla="*/ 10080625 w 4590"/>
                <a:gd name="T59" fmla="*/ 403225000 h 2730"/>
                <a:gd name="T60" fmla="*/ 37803138 w 4590"/>
                <a:gd name="T61" fmla="*/ 309980013 h 2730"/>
                <a:gd name="T62" fmla="*/ 88206263 w 4590"/>
                <a:gd name="T63" fmla="*/ 221773750 h 2730"/>
                <a:gd name="T64" fmla="*/ 146169063 w 4590"/>
                <a:gd name="T65" fmla="*/ 148690013 h 2730"/>
                <a:gd name="T66" fmla="*/ 224294700 w 4590"/>
                <a:gd name="T67" fmla="*/ 83165950 h 2730"/>
                <a:gd name="T68" fmla="*/ 307459063 w 4590"/>
                <a:gd name="T69" fmla="*/ 37803138 h 2730"/>
                <a:gd name="T70" fmla="*/ 403225000 w 4590"/>
                <a:gd name="T71" fmla="*/ 10080625 h 2730"/>
                <a:gd name="T72" fmla="*/ 504031250 w 4590"/>
                <a:gd name="T73" fmla="*/ 0 h 2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>
                <a:gd name="T0" fmla="*/ 201612500 w 4350"/>
                <a:gd name="T1" fmla="*/ 70564375 h 2490"/>
                <a:gd name="T2" fmla="*/ 158770638 w 4350"/>
                <a:gd name="T3" fmla="*/ 75604688 h 2490"/>
                <a:gd name="T4" fmla="*/ 126007813 w 4350"/>
                <a:gd name="T5" fmla="*/ 95765938 h 2490"/>
                <a:gd name="T6" fmla="*/ 95765938 w 4350"/>
                <a:gd name="T7" fmla="*/ 123488450 h 2490"/>
                <a:gd name="T8" fmla="*/ 75604688 w 4350"/>
                <a:gd name="T9" fmla="*/ 158770638 h 2490"/>
                <a:gd name="T10" fmla="*/ 70564375 w 4350"/>
                <a:gd name="T11" fmla="*/ 199093138 h 2490"/>
                <a:gd name="T12" fmla="*/ 70564375 w 4350"/>
                <a:gd name="T13" fmla="*/ 2147483646 h 2490"/>
                <a:gd name="T14" fmla="*/ 75604688 w 4350"/>
                <a:gd name="T15" fmla="*/ 2147483646 h 2490"/>
                <a:gd name="T16" fmla="*/ 95765938 w 4350"/>
                <a:gd name="T17" fmla="*/ 2147483646 h 2490"/>
                <a:gd name="T18" fmla="*/ 126007813 w 4350"/>
                <a:gd name="T19" fmla="*/ 2147483646 h 2490"/>
                <a:gd name="T20" fmla="*/ 158770638 w 4350"/>
                <a:gd name="T21" fmla="*/ 2147483646 h 2490"/>
                <a:gd name="T22" fmla="*/ 201612500 w 4350"/>
                <a:gd name="T23" fmla="*/ 2147483646 h 2490"/>
                <a:gd name="T24" fmla="*/ 2147483646 w 4350"/>
                <a:gd name="T25" fmla="*/ 2147483646 h 2490"/>
                <a:gd name="T26" fmla="*/ 2147483646 w 4350"/>
                <a:gd name="T27" fmla="*/ 2147483646 h 2490"/>
                <a:gd name="T28" fmla="*/ 2147483646 w 4350"/>
                <a:gd name="T29" fmla="*/ 2147483646 h 2490"/>
                <a:gd name="T30" fmla="*/ 2147483646 w 4350"/>
                <a:gd name="T31" fmla="*/ 2147483646 h 2490"/>
                <a:gd name="T32" fmla="*/ 2147483646 w 4350"/>
                <a:gd name="T33" fmla="*/ 2147483646 h 2490"/>
                <a:gd name="T34" fmla="*/ 2147483646 w 4350"/>
                <a:gd name="T35" fmla="*/ 2147483646 h 2490"/>
                <a:gd name="T36" fmla="*/ 2147483646 w 4350"/>
                <a:gd name="T37" fmla="*/ 199093138 h 2490"/>
                <a:gd name="T38" fmla="*/ 2147483646 w 4350"/>
                <a:gd name="T39" fmla="*/ 158770638 h 2490"/>
                <a:gd name="T40" fmla="*/ 2147483646 w 4350"/>
                <a:gd name="T41" fmla="*/ 123488450 h 2490"/>
                <a:gd name="T42" fmla="*/ 2147483646 w 4350"/>
                <a:gd name="T43" fmla="*/ 95765938 h 2490"/>
                <a:gd name="T44" fmla="*/ 2147483646 w 4350"/>
                <a:gd name="T45" fmla="*/ 75604688 h 2490"/>
                <a:gd name="T46" fmla="*/ 2147483646 w 4350"/>
                <a:gd name="T47" fmla="*/ 70564375 h 2490"/>
                <a:gd name="T48" fmla="*/ 201612500 w 4350"/>
                <a:gd name="T49" fmla="*/ 70564375 h 2490"/>
                <a:gd name="T50" fmla="*/ 201612500 w 4350"/>
                <a:gd name="T51" fmla="*/ 0 h 2490"/>
                <a:gd name="T52" fmla="*/ 2147483646 w 4350"/>
                <a:gd name="T53" fmla="*/ 0 h 2490"/>
                <a:gd name="T54" fmla="*/ 2147483646 w 4350"/>
                <a:gd name="T55" fmla="*/ 10080625 h 2490"/>
                <a:gd name="T56" fmla="*/ 2147483646 w 4350"/>
                <a:gd name="T57" fmla="*/ 40322500 h 2490"/>
                <a:gd name="T58" fmla="*/ 2147483646 w 4350"/>
                <a:gd name="T59" fmla="*/ 83165950 h 2490"/>
                <a:gd name="T60" fmla="*/ 2147483646 w 4350"/>
                <a:gd name="T61" fmla="*/ 136088438 h 2490"/>
                <a:gd name="T62" fmla="*/ 2147483646 w 4350"/>
                <a:gd name="T63" fmla="*/ 199093138 h 2490"/>
                <a:gd name="T64" fmla="*/ 2147483646 w 4350"/>
                <a:gd name="T65" fmla="*/ 2147483646 h 2490"/>
                <a:gd name="T66" fmla="*/ 2147483646 w 4350"/>
                <a:gd name="T67" fmla="*/ 2147483646 h 2490"/>
                <a:gd name="T68" fmla="*/ 2147483646 w 4350"/>
                <a:gd name="T69" fmla="*/ 2147483646 h 2490"/>
                <a:gd name="T70" fmla="*/ 2147483646 w 4350"/>
                <a:gd name="T71" fmla="*/ 2147483646 h 2490"/>
                <a:gd name="T72" fmla="*/ 2147483646 w 4350"/>
                <a:gd name="T73" fmla="*/ 2147483646 h 2490"/>
                <a:gd name="T74" fmla="*/ 2147483646 w 4350"/>
                <a:gd name="T75" fmla="*/ 2147483646 h 2490"/>
                <a:gd name="T76" fmla="*/ 201612500 w 4350"/>
                <a:gd name="T77" fmla="*/ 2147483646 h 2490"/>
                <a:gd name="T78" fmla="*/ 138609388 w 4350"/>
                <a:gd name="T79" fmla="*/ 2147483646 h 2490"/>
                <a:gd name="T80" fmla="*/ 83165950 w 4350"/>
                <a:gd name="T81" fmla="*/ 2147483646 h 2490"/>
                <a:gd name="T82" fmla="*/ 40322500 w 4350"/>
                <a:gd name="T83" fmla="*/ 2147483646 h 2490"/>
                <a:gd name="T84" fmla="*/ 10080625 w 4350"/>
                <a:gd name="T85" fmla="*/ 2147483646 h 2490"/>
                <a:gd name="T86" fmla="*/ 0 w 4350"/>
                <a:gd name="T87" fmla="*/ 2147483646 h 2490"/>
                <a:gd name="T88" fmla="*/ 0 w 4350"/>
                <a:gd name="T89" fmla="*/ 199093138 h 2490"/>
                <a:gd name="T90" fmla="*/ 10080625 w 4350"/>
                <a:gd name="T91" fmla="*/ 136088438 h 2490"/>
                <a:gd name="T92" fmla="*/ 40322500 w 4350"/>
                <a:gd name="T93" fmla="*/ 83165950 h 2490"/>
                <a:gd name="T94" fmla="*/ 83165950 w 4350"/>
                <a:gd name="T95" fmla="*/ 40322500 h 2490"/>
                <a:gd name="T96" fmla="*/ 138609388 w 4350"/>
                <a:gd name="T97" fmla="*/ 10080625 h 2490"/>
                <a:gd name="T98" fmla="*/ 201612500 w 4350"/>
                <a:gd name="T99" fmla="*/ 0 h 24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8" name="Straight Connector 13"/>
            <p:cNvCxnSpPr/>
            <p:nvPr/>
          </p:nvCxnSpPr>
          <p:spPr>
            <a:xfrm>
              <a:off x="5410200" y="3862388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985250" y="6296025"/>
            <a:ext cx="27432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8DF7D9-0F4D-4BC5-A189-805902F24AEF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188" y="6296025"/>
            <a:ext cx="4114800" cy="365125"/>
          </a:xfr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550" y="6296025"/>
            <a:ext cx="2781300" cy="365125"/>
          </a:xfrm>
        </p:spPr>
        <p:txBody>
          <a:bodyPr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821625-DD52-4D8A-A4DB-663D4507C6D1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9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7D2FC-43D9-4893-8CEB-DA9D539451EF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DBFD2-6E24-417C-A43B-CE6FA9989FF8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330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4EB7C-E82F-4B26-81A6-9F6D22DDC995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4F3A-74C6-4735-92D5-F5E0552B20C9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55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pc="0">
                <a:solidFill>
                  <a:schemeClr val="bg2">
                    <a:lumMod val="25000"/>
                  </a:schemeClr>
                </a:solidFill>
                <a:uFillTx/>
                <a:latin typeface="+mj-lt"/>
              </a:defRPr>
            </a:lvl1pPr>
          </a:lstStyle>
          <a:p>
            <a:pPr>
              <a:defRPr/>
            </a:pPr>
            <a:fld id="{0AFDBB95-4FE3-42D2-8F55-4D9D9328ED91}" type="datetimeFigureOut">
              <a:rPr lang="en-US"/>
              <a:pPr>
                <a:defRPr/>
              </a:pPr>
              <a:t>3/17/2017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spc="0">
                <a:solidFill>
                  <a:schemeClr val="bg2">
                    <a:lumMod val="25000"/>
                  </a:schemeClr>
                </a:solidFill>
                <a:uFillTx/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 spc="0">
                <a:solidFill>
                  <a:schemeClr val="bg2">
                    <a:lumMod val="25000"/>
                  </a:schemeClr>
                </a:solidFill>
                <a:uFillTx/>
                <a:latin typeface="+mj-lt"/>
              </a:defRPr>
            </a:lvl1pPr>
          </a:lstStyle>
          <a:p>
            <a:pPr>
              <a:defRPr/>
            </a:pPr>
            <a:fld id="{735B63F1-7ED1-495E-BD0E-15207BAD8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789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 noEditPoints="1"/>
          </p:cNvSpPr>
          <p:nvPr/>
        </p:nvSpPr>
        <p:spPr bwMode="auto">
          <a:xfrm>
            <a:off x="0" y="0"/>
            <a:ext cx="2706688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23C8-35E5-489B-A796-E719B4F5084C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05B4C-0549-4AD3-8161-5C269B7624F8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77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/>
          <p:cNvSpPr>
            <a:spLocks noEditPoints="1"/>
          </p:cNvSpPr>
          <p:nvPr/>
        </p:nvSpPr>
        <p:spPr bwMode="auto">
          <a:xfrm flipH="1">
            <a:off x="9498013" y="0"/>
            <a:ext cx="2706687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8477250" y="6286500"/>
            <a:ext cx="32273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4F98275-7507-420E-8D11-519108D9922E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363" y="6286500"/>
            <a:ext cx="75977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250" y="373063"/>
            <a:ext cx="3227388" cy="817562"/>
          </a:xfrm>
        </p:spPr>
        <p:txBody>
          <a:bodyPr anchor="t"/>
          <a:lstStyle>
            <a:lvl1pPr algn="r">
              <a:defRPr sz="1050"/>
            </a:lvl1pPr>
          </a:lstStyle>
          <a:p>
            <a:pPr>
              <a:defRPr/>
            </a:pPr>
            <a:fld id="{0CA5BB18-D692-4882-AA81-C3D89CE7BAE5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/>
          <p:cNvSpPr>
            <a:spLocks noEditPoints="1"/>
          </p:cNvSpPr>
          <p:nvPr/>
        </p:nvSpPr>
        <p:spPr bwMode="auto">
          <a:xfrm flipH="1">
            <a:off x="9498013" y="0"/>
            <a:ext cx="2706687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8477250" y="6291263"/>
            <a:ext cx="32273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66AFB38-9154-4B9D-B435-7880807EC920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363" y="6291263"/>
            <a:ext cx="7599362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250" y="373063"/>
            <a:ext cx="3227388" cy="817562"/>
          </a:xfrm>
        </p:spPr>
        <p:txBody>
          <a:bodyPr anchor="t"/>
          <a:lstStyle>
            <a:lvl1pPr algn="r">
              <a:defRPr sz="1050"/>
            </a:lvl1pPr>
          </a:lstStyle>
          <a:p>
            <a:pPr>
              <a:defRPr/>
            </a:pPr>
            <a:fld id="{E11980BE-9CE6-4A62-A207-7412FB05CED9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69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0"/>
            <a:ext cx="2706688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806700" y="568325"/>
            <a:ext cx="8897938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title style</a:t>
            </a:r>
            <a:endParaRPr lang="en-US" altLang="cs-CZ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33700" y="2438400"/>
            <a:ext cx="8770938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text styles</a:t>
            </a:r>
          </a:p>
          <a:p>
            <a:pPr lvl="1"/>
            <a:r>
              <a:rPr lang="cs-CZ" altLang="cs-CZ"/>
              <a:t>Second level</a:t>
            </a:r>
          </a:p>
          <a:p>
            <a:pPr lvl="2"/>
            <a:r>
              <a:rPr lang="cs-CZ" altLang="cs-CZ"/>
              <a:t>Third level</a:t>
            </a:r>
          </a:p>
          <a:p>
            <a:pPr lvl="3"/>
            <a:r>
              <a:rPr lang="cs-CZ" altLang="cs-CZ"/>
              <a:t>Fourth level</a:t>
            </a:r>
          </a:p>
          <a:p>
            <a:pPr lvl="4"/>
            <a:r>
              <a:rPr lang="cs-CZ" altLang="cs-CZ"/>
              <a:t>Fifth level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438" y="62960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pc="-1" baseline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lvl1pPr>
          </a:lstStyle>
          <a:p>
            <a:pPr>
              <a:defRPr/>
            </a:pPr>
            <a:fld id="{BF798919-C5B3-4EF7-996F-16F6158AC8B4}" type="datetimeFigureOut">
              <a:rPr lang="cs-CZ"/>
              <a:pPr>
                <a:defRPr/>
              </a:pPr>
              <a:t>17.3.2017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00" y="629602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400" spc="-1" baseline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763" y="723900"/>
            <a:ext cx="1884362" cy="603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pc="-1" baseline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lvl1pPr>
          </a:lstStyle>
          <a:p>
            <a:pPr>
              <a:defRPr/>
            </a:pPr>
            <a:fld id="{DB8792AA-B0B8-4509-9FCF-4758D48BC63B}" type="slidenum">
              <a:rPr lang="cs-CZ"/>
              <a:pPr>
                <a:defRPr/>
              </a:pPr>
              <a:t>‹#›</a:t>
            </a:fld>
            <a:endParaRPr lang="cs-CZ" sz="1400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463"/>
            <a:ext cx="877093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1" r:id="rId2"/>
    <p:sldLayoutId id="2147484256" r:id="rId3"/>
    <p:sldLayoutId id="2147484252" r:id="rId4"/>
    <p:sldLayoutId id="2147484253" r:id="rId5"/>
    <p:sldLayoutId id="2147484257" r:id="rId6"/>
    <p:sldLayoutId id="2147484258" r:id="rId7"/>
    <p:sldLayoutId id="2147484259" r:id="rId8"/>
    <p:sldLayoutId id="2147484260" r:id="rId9"/>
    <p:sldLayoutId id="2147484254" r:id="rId10"/>
    <p:sldLayoutId id="2147484261" r:id="rId11"/>
  </p:sldLayoutIdLst>
  <p:txStyles>
    <p:titleStyle>
      <a:lvl1pPr algn="l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4400" kern="1200">
          <a:solidFill>
            <a:srgbClr val="5A482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4400">
          <a:solidFill>
            <a:srgbClr val="5A4824"/>
          </a:solidFill>
          <a:latin typeface="Century Schoolbook" panose="02040604050505020304" pitchFamily="18" charset="0"/>
        </a:defRPr>
      </a:lvl2pPr>
      <a:lvl3pPr algn="l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4400">
          <a:solidFill>
            <a:srgbClr val="5A4824"/>
          </a:solidFill>
          <a:latin typeface="Century Schoolbook" panose="02040604050505020304" pitchFamily="18" charset="0"/>
        </a:defRPr>
      </a:lvl3pPr>
      <a:lvl4pPr algn="l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4400">
          <a:solidFill>
            <a:srgbClr val="5A4824"/>
          </a:solidFill>
          <a:latin typeface="Century Schoolbook" panose="02040604050505020304" pitchFamily="18" charset="0"/>
        </a:defRPr>
      </a:lvl4pPr>
      <a:lvl5pPr algn="l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4400">
          <a:solidFill>
            <a:srgbClr val="5A4824"/>
          </a:solidFill>
          <a:latin typeface="Century Schoolbook" panose="02040604050505020304" pitchFamily="18" charset="0"/>
        </a:defRPr>
      </a:lvl5pPr>
      <a:lvl6pPr marL="457200" algn="l" rtl="0" fontAlgn="base">
        <a:lnSpc>
          <a:spcPct val="99000"/>
        </a:lnSpc>
        <a:spcBef>
          <a:spcPct val="0"/>
        </a:spcBef>
        <a:spcAft>
          <a:spcPct val="0"/>
        </a:spcAft>
        <a:defRPr sz="4400">
          <a:solidFill>
            <a:srgbClr val="5A4824"/>
          </a:solidFill>
          <a:latin typeface="Century Schoolbook" panose="02040604050505020304" pitchFamily="18" charset="0"/>
        </a:defRPr>
      </a:lvl6pPr>
      <a:lvl7pPr marL="914400" algn="l" rtl="0" fontAlgn="base">
        <a:lnSpc>
          <a:spcPct val="99000"/>
        </a:lnSpc>
        <a:spcBef>
          <a:spcPct val="0"/>
        </a:spcBef>
        <a:spcAft>
          <a:spcPct val="0"/>
        </a:spcAft>
        <a:defRPr sz="4400">
          <a:solidFill>
            <a:srgbClr val="5A4824"/>
          </a:solidFill>
          <a:latin typeface="Century Schoolbook" panose="02040604050505020304" pitchFamily="18" charset="0"/>
        </a:defRPr>
      </a:lvl7pPr>
      <a:lvl8pPr marL="1371600" algn="l" rtl="0" fontAlgn="base">
        <a:lnSpc>
          <a:spcPct val="99000"/>
        </a:lnSpc>
        <a:spcBef>
          <a:spcPct val="0"/>
        </a:spcBef>
        <a:spcAft>
          <a:spcPct val="0"/>
        </a:spcAft>
        <a:defRPr sz="4400">
          <a:solidFill>
            <a:srgbClr val="5A4824"/>
          </a:solidFill>
          <a:latin typeface="Century Schoolbook" panose="02040604050505020304" pitchFamily="18" charset="0"/>
        </a:defRPr>
      </a:lvl8pPr>
      <a:lvl9pPr marL="1828800" algn="l" rtl="0" fontAlgn="base">
        <a:lnSpc>
          <a:spcPct val="99000"/>
        </a:lnSpc>
        <a:spcBef>
          <a:spcPct val="0"/>
        </a:spcBef>
        <a:spcAft>
          <a:spcPct val="0"/>
        </a:spcAft>
        <a:defRPr sz="4400">
          <a:solidFill>
            <a:srgbClr val="5A4824"/>
          </a:solidFill>
          <a:latin typeface="Century Schoolbook" panose="02040604050505020304" pitchFamily="18" charset="0"/>
        </a:defRPr>
      </a:lvl9pPr>
    </p:titleStyle>
    <p:bodyStyle>
      <a:lvl1pPr marL="319088" indent="-319088" algn="l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sz="2000" kern="1200">
          <a:solidFill>
            <a:srgbClr val="5A4824"/>
          </a:solidFill>
          <a:latin typeface="+mn-lt"/>
          <a:ea typeface="+mn-ea"/>
          <a:cs typeface="+mn-cs"/>
        </a:defRPr>
      </a:lvl1pPr>
      <a:lvl2pPr marL="639763" indent="-319088" algn="l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kern="1200">
          <a:solidFill>
            <a:srgbClr val="5A4824"/>
          </a:solidFill>
          <a:latin typeface="+mn-lt"/>
          <a:ea typeface="+mn-ea"/>
          <a:cs typeface="+mn-cs"/>
        </a:defRPr>
      </a:lvl2pPr>
      <a:lvl3pPr marL="958850" indent="-319088" algn="l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sz="1600" i="1" kern="1200">
          <a:solidFill>
            <a:srgbClr val="5A4824"/>
          </a:solidFill>
          <a:latin typeface="+mn-lt"/>
          <a:ea typeface="+mn-ea"/>
          <a:cs typeface="+mn-cs"/>
        </a:defRPr>
      </a:lvl3pPr>
      <a:lvl4pPr marL="1279525" indent="-319088" algn="l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sz="1400" kern="1200">
          <a:solidFill>
            <a:srgbClr val="5A4824"/>
          </a:solidFill>
          <a:latin typeface="+mn-lt"/>
          <a:ea typeface="+mn-ea"/>
          <a:cs typeface="+mn-cs"/>
        </a:defRPr>
      </a:lvl4pPr>
      <a:lvl5pPr marL="1600200" indent="-319088" algn="l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sz="1400" i="1" kern="1200">
          <a:solidFill>
            <a:srgbClr val="5A4824"/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avskakavarnaneslysicich.cz/index.php" TargetMode="External"/><Relationship Id="rId2" Type="http://schemas.openxmlformats.org/officeDocument/2006/relationships/hyperlink" Target="https://www.facebook.com/Kav%C3%A1rna-u-%C5%BDambocha-369860869808918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7694613" y="534988"/>
            <a:ext cx="4257675" cy="3038475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6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  <a:ea typeface="American Typewriter" charset="0"/>
                <a:cs typeface="American Typewriter" charset="0"/>
              </a:rPr>
              <a:t>Kavárna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6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  <a:ea typeface="American Typewriter" charset="0"/>
                <a:cs typeface="American Typewriter" charset="0"/>
              </a:rPr>
              <a:t>u </a:t>
            </a:r>
          </a:p>
          <a:p>
            <a:pPr algn="ctr"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600" dirty="0" err="1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FFFF"/>
                  </a:solidFill>
                </a:uFill>
                <a:latin typeface="Comic Sans MS" panose="030F0702030302020204" pitchFamily="66" charset="0"/>
                <a:ea typeface="American Typewriter" charset="0"/>
                <a:cs typeface="American Typewriter" charset="0"/>
              </a:rPr>
              <a:t>Žambocha</a:t>
            </a:r>
            <a:endParaRPr lang="en-US" sz="6600" dirty="0">
              <a:ln w="0"/>
              <a:solidFill>
                <a:schemeClr val="accent1">
                  <a:lumMod val="60000"/>
                  <a:lumOff val="40000"/>
                </a:schemeClr>
              </a:solidFill>
              <a:uFill>
                <a:solidFill>
                  <a:srgbClr val="FFFFFF"/>
                </a:solidFill>
              </a:uFill>
              <a:latin typeface="Comic Sans MS" panose="030F0702030302020204" pitchFamily="66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840163" y="5224463"/>
            <a:ext cx="10218737" cy="14874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Ondřej Jeřábek</a:t>
            </a:r>
          </a:p>
        </p:txBody>
      </p:sp>
      <p:pic>
        <p:nvPicPr>
          <p:cNvPr id="10244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938" y="1635125"/>
            <a:ext cx="5867400" cy="3305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7075" y="0"/>
            <a:ext cx="8197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Co se nepovedlo?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2531" name="TextShape 2"/>
          <p:cNvSpPr txBox="1">
            <a:spLocks noChangeArrowheads="1"/>
          </p:cNvSpPr>
          <p:nvPr/>
        </p:nvSpPr>
        <p:spPr bwMode="auto">
          <a:xfrm>
            <a:off x="1096963" y="1736725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 - iPad tablety nepodporují vzájemnou interakci 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800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silná závislost kavárny na UNB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nesamostatnost zaměstnanců/nerespektování „hranic“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během akcí, přednášek vždy jen homogenní skupina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 workshopy jen pro neslyšící ?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800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</a:t>
            </a:r>
            <a:endParaRPr lang="en-US" altLang="cs-CZ" sz="200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Jak to zlepšit - inovace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3555" name="TextShape 2"/>
          <p:cNvSpPr txBox="1">
            <a:spLocks noChangeArrowheads="1"/>
          </p:cNvSpPr>
          <p:nvPr/>
        </p:nvSpPr>
        <p:spPr bwMode="auto">
          <a:xfrm>
            <a:off x="1096963" y="1736725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 - iPad tablety pouze jako multimediální slovník+internet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800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určení pravidel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- každý týden určit hlavního barmana/číšníka -&gt;zodpovědnost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pořádání dvou přednášek během jednoho dne ?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 Vytvoření workshopu na téma komunikace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800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</a:t>
            </a:r>
            <a:endParaRPr lang="en-US" altLang="cs-CZ" sz="200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Přínos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4579" name="TextShape 2"/>
          <p:cNvSpPr txBox="1">
            <a:spLocks noChangeArrowheads="1"/>
          </p:cNvSpPr>
          <p:nvPr/>
        </p:nvSpPr>
        <p:spPr bwMode="auto">
          <a:xfrm>
            <a:off x="1096963" y="1736725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   - získání základních komunikačních návyku většinové společnosti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   - rozvoj komunikačních dovedností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   -  osvojení si důležitých vzorců chování (zaměstnanec – šéf – ředitel)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- rozvoj organizačních a řídících dovedností 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vzájemné poznání společenských a kulturních akcí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  neslyšících a slyšících společnosti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     -Prohloubení vzájemné interakce obou světu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        –&gt; respektování a přijímání odlišnosti jako jedinečnost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800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</a:t>
            </a:r>
            <a:endParaRPr lang="en-US" altLang="cs-CZ" sz="200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Odkazy a zdroje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5603" name="TextShape 2"/>
          <p:cNvSpPr txBox="1">
            <a:spLocks noChangeArrowheads="1"/>
          </p:cNvSpPr>
          <p:nvPr/>
        </p:nvSpPr>
        <p:spPr bwMode="auto">
          <a:xfrm>
            <a:off x="1096963" y="1736725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   Kavárna u Žambocha na Facebooku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    </a:t>
            </a:r>
            <a:r>
              <a:rPr lang="cs-CZ" altLang="cs-CZ">
                <a:solidFill>
                  <a:srgbClr val="404040"/>
                </a:solidFill>
                <a:hlinkClick r:id="rId2"/>
              </a:rPr>
              <a:t>https://www.facebook.com/Kav%C3%A1rna-u-%C5%BDambocha-369860869808918/</a:t>
            </a:r>
            <a:endParaRPr lang="cs-CZ" altLang="cs-CZ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>
                <a:solidFill>
                  <a:srgbClr val="404040"/>
                </a:solidFill>
              </a:rPr>
              <a:t>                                 </a:t>
            </a:r>
            <a:r>
              <a:rPr lang="cs-CZ" altLang="cs-CZ" sz="2400">
                <a:solidFill>
                  <a:srgbClr val="404040"/>
                </a:solidFill>
              </a:rPr>
              <a:t>Kavárna u Žambocha na Instagramu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    </a:t>
            </a:r>
            <a:r>
              <a:rPr lang="cs-CZ" altLang="cs-CZ">
                <a:solidFill>
                  <a:srgbClr val="404040"/>
                </a:solidFill>
              </a:rPr>
              <a:t>kavarna_u_zambocha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>
                <a:solidFill>
                  <a:srgbClr val="404040"/>
                </a:solidFill>
              </a:rPr>
              <a:t>                                 </a:t>
            </a:r>
            <a:r>
              <a:rPr lang="cs-CZ" altLang="cs-CZ" sz="2400">
                <a:solidFill>
                  <a:srgbClr val="404040"/>
                </a:solidFill>
              </a:rPr>
              <a:t>Kavárna u Žambocha na internetu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>
                <a:solidFill>
                  <a:srgbClr val="404040"/>
                </a:solidFill>
              </a:rPr>
              <a:t>                          </a:t>
            </a:r>
            <a:r>
              <a:rPr lang="cs-CZ" altLang="cs-CZ">
                <a:solidFill>
                  <a:srgbClr val="404040"/>
                </a:solidFill>
                <a:hlinkClick r:id="rId3"/>
              </a:rPr>
              <a:t>http://www.moravskakavarnaneslysicich.cz/index.php</a:t>
            </a:r>
            <a:r>
              <a:rPr lang="cs-CZ" altLang="cs-CZ">
                <a:solidFill>
                  <a:srgbClr val="404040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  </a:t>
            </a:r>
            <a:endParaRPr lang="en-US" altLang="cs-CZ" sz="200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97280" y="286559"/>
            <a:ext cx="11094720" cy="369459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Děkují za pozornost ! </a:t>
            </a: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  <a:sym typeface="Wingdings" panose="05000000000000000000" pitchFamily="2" charset="2"/>
              </a:rPr>
              <a:t>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59536" y="62898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Založení projektu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2779713" y="1785938"/>
            <a:ext cx="10058400" cy="4389437"/>
          </a:xfrm>
          <a:prstGeom prst="rect">
            <a:avLst/>
          </a:prstGeom>
          <a:noFill/>
          <a:ln>
            <a:noFill/>
          </a:ln>
        </p:spPr>
        <p:txBody>
          <a:bodyPr lIns="0" rIns="0"/>
          <a:lstStyle/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3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„</a:t>
            </a:r>
            <a:r>
              <a:rPr lang="cs-CZ" sz="3200" i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Moravská kavárna neslyšících“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3200" i="1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3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založena v roce 2013 – patron Radim Fiala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3200" i="1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11268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2063" y="5273675"/>
            <a:ext cx="28813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9763" y="5273675"/>
            <a:ext cx="3101975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8925" y="3430588"/>
            <a:ext cx="3589338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Zdůvodnění nutnosti projektu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096963" y="1736725"/>
            <a:ext cx="10223500" cy="4992688"/>
          </a:xfrm>
          <a:prstGeom prst="rect">
            <a:avLst/>
          </a:prstGeom>
          <a:noFill/>
          <a:ln>
            <a:noFill/>
          </a:ln>
        </p:spPr>
        <p:txBody>
          <a:bodyPr lIns="0" rIns="0"/>
          <a:lstStyle/>
          <a:p>
            <a:pPr marL="91440" indent="-9108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Font typeface="Calibri"/>
              <a:buChar char=" "/>
              <a:defRPr/>
            </a:pPr>
            <a:r>
              <a:rPr lang="cs-CZ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                      </a:t>
            </a:r>
          </a:p>
          <a:p>
            <a:pPr marL="91440" indent="-9108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Font typeface="Calibri"/>
              <a:buChar char=" "/>
              <a:defRPr/>
            </a:pPr>
            <a:r>
              <a:rPr lang="cs-CZ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                       - předsudky</a:t>
            </a:r>
          </a:p>
          <a:p>
            <a:pPr marL="91440" indent="-9108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Font typeface="Calibri"/>
              <a:buChar char=" "/>
              <a:defRPr/>
            </a:pPr>
            <a:endParaRPr lang="cs-CZ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91440" indent="-9108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Font typeface="Calibri"/>
              <a:buChar char=" "/>
              <a:defRPr/>
            </a:pPr>
            <a:r>
              <a:rPr lang="cs-CZ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                       - neslyšící na trhu práce</a:t>
            </a:r>
          </a:p>
          <a:p>
            <a:pPr marL="91440" indent="-9108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Font typeface="Calibri"/>
              <a:buChar char=" "/>
              <a:defRPr/>
            </a:pPr>
            <a:endParaRPr lang="cs-CZ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91440" indent="-9108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Font typeface="Calibri"/>
              <a:buChar char=" "/>
              <a:defRPr/>
            </a:pPr>
            <a:r>
              <a:rPr lang="cs-CZ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                       - ochrana sociálního vývoje</a:t>
            </a:r>
          </a:p>
          <a:p>
            <a:pPr marL="91440" indent="-9108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Font typeface="Calibri"/>
              <a:buChar char=" "/>
              <a:defRPr/>
            </a:pPr>
            <a:r>
              <a:rPr lang="cs-CZ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  </a:t>
            </a:r>
          </a:p>
          <a:p>
            <a:pPr marL="91440" indent="-9108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Font typeface="Calibri"/>
              <a:buChar char=" "/>
              <a:defRPr/>
            </a:pPr>
            <a:r>
              <a:rPr lang="cs-CZ" sz="28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                       - respektování kultury neslyšících</a:t>
            </a:r>
            <a:endParaRPr lang="en-US" sz="28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225296" y="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       Kdo je součásti projektu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4339" name="TextShape 2"/>
          <p:cNvSpPr txBox="1">
            <a:spLocks noChangeArrowheads="1"/>
          </p:cNvSpPr>
          <p:nvPr/>
        </p:nvSpPr>
        <p:spPr bwMode="auto">
          <a:xfrm>
            <a:off x="1096963" y="1765300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0488" indent="-904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</a:rPr>
              <a:t>               </a:t>
            </a:r>
            <a:r>
              <a:rPr lang="en-US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</a:rPr>
              <a:t>- </a:t>
            </a: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</a:rPr>
              <a:t>Celkem 6 osob se sluchovým postižením </a:t>
            </a: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</a:rPr>
              <a:t>                  (výjimečně osoby s NKS)</a:t>
            </a:r>
            <a:endParaRPr lang="en-US" altLang="cs-CZ" sz="3200" dirty="0">
              <a:solidFill>
                <a:srgbClr val="404040"/>
              </a:solidFill>
              <a:latin typeface="American Typewriter"/>
              <a:ea typeface="American Typewriter"/>
              <a:cs typeface="American Typewriter"/>
            </a:endParaRPr>
          </a:p>
          <a:p>
            <a:pPr marL="0" indent="0" algn="just" eaLnBrk="1" hangingPunct="1">
              <a:lnSpc>
                <a:spcPct val="90000"/>
              </a:lnSpc>
              <a:buClr>
                <a:srgbClr val="E48312"/>
              </a:buClr>
              <a:defRPr/>
            </a:pP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</a:rPr>
              <a:t>                   vč. manažera (od roku 2015 neslyšící)</a:t>
            </a: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</a:rPr>
              <a:t>                 </a:t>
            </a: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</a:rPr>
              <a:t>               - nutnost </a:t>
            </a: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  <a:sym typeface="Wingdings" panose="05000000000000000000" pitchFamily="2" charset="2"/>
              </a:rPr>
              <a:t> invalidní důchod + průkaz ZTP</a:t>
            </a: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  <a:sym typeface="Wingdings" panose="05000000000000000000" pitchFamily="2" charset="2"/>
              </a:rPr>
              <a:t>              </a:t>
            </a: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  <a:sym typeface="Wingdings" panose="05000000000000000000" pitchFamily="2" charset="2"/>
              </a:rPr>
              <a:t>               - nutná znalost znakového jazyka</a:t>
            </a: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endParaRPr lang="cs-CZ" altLang="cs-CZ" sz="3200" dirty="0">
              <a:solidFill>
                <a:srgbClr val="404040"/>
              </a:solidFill>
              <a:latin typeface="American Typewriter"/>
              <a:ea typeface="American Typewriter"/>
              <a:cs typeface="American Typewriter"/>
              <a:sym typeface="Wingdings" panose="05000000000000000000" pitchFamily="2" charset="2"/>
            </a:endParaRP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cs-CZ" altLang="cs-CZ" sz="3200" dirty="0">
                <a:solidFill>
                  <a:srgbClr val="404040"/>
                </a:solidFill>
                <a:latin typeface="American Typewriter"/>
                <a:ea typeface="American Typewriter"/>
                <a:cs typeface="American Typewriter"/>
                <a:sym typeface="Wingdings" panose="05000000000000000000" pitchFamily="2" charset="2"/>
              </a:rPr>
              <a:t>               - dovršení věku 18 let </a:t>
            </a:r>
            <a:endParaRPr lang="en-US" altLang="cs-CZ" sz="3200" dirty="0">
              <a:solidFill>
                <a:srgbClr val="404040"/>
              </a:solidFill>
              <a:latin typeface="American Typewriter"/>
              <a:ea typeface="American Typewriter"/>
              <a:cs typeface="American Typewriter"/>
            </a:endParaRP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endParaRPr lang="en-US" altLang="cs-CZ" sz="3200" dirty="0">
              <a:solidFill>
                <a:srgbClr val="404040"/>
              </a:solidFill>
              <a:latin typeface="American Typewriter"/>
              <a:ea typeface="American Typewriter"/>
              <a:cs typeface="American Typewriter"/>
            </a:endParaRP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endParaRPr lang="en-US" altLang="cs-CZ" sz="3200" dirty="0">
              <a:solidFill>
                <a:srgbClr val="404040"/>
              </a:solidFill>
              <a:latin typeface="American Typewriter"/>
              <a:ea typeface="American Typewriter"/>
              <a:cs typeface="American Typewriter"/>
            </a:endParaRPr>
          </a:p>
          <a:p>
            <a:pPr algn="just"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endParaRPr lang="en-US" altLang="cs-CZ" sz="2000" dirty="0">
              <a:solidFill>
                <a:srgbClr val="40404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en-US" altLang="cs-CZ" sz="2000" dirty="0">
                <a:solidFill>
                  <a:srgbClr val="40404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en-US" altLang="cs-CZ" sz="2000" dirty="0">
                <a:solidFill>
                  <a:srgbClr val="40404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E48312"/>
              </a:buClr>
              <a:buFont typeface="Calibri" panose="020F0502020204030204" pitchFamily="34" charset="0"/>
              <a:buChar char=" "/>
              <a:defRPr/>
            </a:pPr>
            <a:r>
              <a:rPr lang="en-US" altLang="cs-CZ" sz="2000" dirty="0">
                <a:solidFill>
                  <a:srgbClr val="40404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0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uFill>
                  <a:solidFill>
                    <a:srgbClr val="FFFFFF"/>
                  </a:solidFill>
                </a:uFill>
                <a:latin typeface="American Typewriter" charset="0"/>
                <a:ea typeface="American Typewriter" charset="0"/>
                <a:cs typeface="American Typewriter" charset="0"/>
              </a:rPr>
              <a:t>O Kavárně</a:t>
            </a:r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uFill>
                <a:solidFill>
                  <a:srgbClr val="FFFFFF"/>
                </a:solidFill>
              </a:u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5363" name="TextShape 2"/>
          <p:cNvSpPr txBox="1">
            <a:spLocks noChangeArrowheads="1"/>
          </p:cNvSpPr>
          <p:nvPr/>
        </p:nvSpPr>
        <p:spPr bwMode="auto">
          <a:xfrm>
            <a:off x="1096963" y="1736725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- kulturní a společenské akce pro neslyšící a slyšící společnost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800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vzdělávací přednášky a workshopy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besedy se známými osobnostmi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hudební vystoupení 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800">
              <a:solidFill>
                <a:srgbClr val="40404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404040"/>
                </a:solidFill>
              </a:rPr>
              <a:t>                     - divadelní představení</a:t>
            </a:r>
            <a:endParaRPr lang="en-US" altLang="cs-CZ" sz="200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975" y="0"/>
            <a:ext cx="10120313" cy="782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163" y="-531813"/>
            <a:ext cx="10039350" cy="753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/>
        <a:ea typeface=""/>
        <a:cs typeface=""/>
      </a:majorFont>
      <a:minorFont>
        <a:latin typeface="Calibri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7BB72121-E1DC-4E3B-8C88-6F44201D420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eathered">
    <a:dk1>
      <a:sysClr val="windowText" lastClr="000000"/>
    </a:dk1>
    <a:lt1>
      <a:sysClr val="window" lastClr="FFFFFF"/>
    </a:lt1>
    <a:dk2>
      <a:srgbClr val="162327"/>
    </a:dk2>
    <a:lt2>
      <a:srgbClr val="FDFCFA"/>
    </a:lt2>
    <a:accent1>
      <a:srgbClr val="856835"/>
    </a:accent1>
    <a:accent2>
      <a:srgbClr val="454F52"/>
    </a:accent2>
    <a:accent3>
      <a:srgbClr val="236869"/>
    </a:accent3>
    <a:accent4>
      <a:srgbClr val="AD6675"/>
    </a:accent4>
    <a:accent5>
      <a:srgbClr val="795272"/>
    </a:accent5>
    <a:accent6>
      <a:srgbClr val="387D9D"/>
    </a:accent6>
    <a:hlink>
      <a:srgbClr val="387D9D"/>
    </a:hlink>
    <a:folHlink>
      <a:srgbClr val="AD667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343</TotalTime>
  <Words>334</Words>
  <Application>Microsoft Office PowerPoint</Application>
  <PresentationFormat>Vlastní</PresentationFormat>
  <Paragraphs>94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Feathered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neslyšících</dc:title>
  <dc:creator>Pecová</dc:creator>
  <cp:lastModifiedBy>spravce</cp:lastModifiedBy>
  <cp:revision>25</cp:revision>
  <dcterms:created xsi:type="dcterms:W3CDTF">2016-11-23T15:59:20Z</dcterms:created>
  <dcterms:modified xsi:type="dcterms:W3CDTF">2017-03-17T21:46:47Z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