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7.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8.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9.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0.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1.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2.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9"/>
  </p:notesMasterIdLst>
  <p:sldIdLst>
    <p:sldId id="256" r:id="rId2"/>
    <p:sldId id="257" r:id="rId3"/>
    <p:sldId id="258" r:id="rId4"/>
    <p:sldId id="262" r:id="rId5"/>
    <p:sldId id="259" r:id="rId6"/>
    <p:sldId id="261" r:id="rId7"/>
    <p:sldId id="263" r:id="rId8"/>
    <p:sldId id="264" r:id="rId9"/>
    <p:sldId id="260" r:id="rId10"/>
    <p:sldId id="265"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293" autoAdjust="0"/>
  </p:normalViewPr>
  <p:slideViewPr>
    <p:cSldViewPr>
      <p:cViewPr>
        <p:scale>
          <a:sx n="60" d="100"/>
          <a:sy n="60" d="100"/>
        </p:scale>
        <p:origin x="-1656" y="-144"/>
      </p:cViewPr>
      <p:guideLst>
        <p:guide orient="horz" pos="2160"/>
        <p:guide pos="2880"/>
      </p:guideLst>
    </p:cSldViewPr>
  </p:slideViewPr>
  <p:notesTextViewPr>
    <p:cViewPr>
      <p:scale>
        <a:sx n="66" d="100"/>
        <a:sy n="66"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12A114F-E546-48D0-AEE4-CEB4EFBD3CD5}" type="doc">
      <dgm:prSet loTypeId="urn:microsoft.com/office/officeart/2009/3/layout/StepUpProcess" loCatId="process" qsTypeId="urn:microsoft.com/office/officeart/2005/8/quickstyle/simple3" qsCatId="simple" csTypeId="urn:microsoft.com/office/officeart/2005/8/colors/accent2_2" csCatId="accent2" phldr="1"/>
      <dgm:spPr/>
      <dgm:t>
        <a:bodyPr/>
        <a:lstStyle/>
        <a:p>
          <a:endParaRPr lang="cs-CZ"/>
        </a:p>
      </dgm:t>
    </dgm:pt>
    <dgm:pt modelId="{CEDCE49D-C629-4714-9E37-E5A384829C52}">
      <dgm:prSet phldrT="[Text]"/>
      <dgm:spPr/>
      <dgm:t>
        <a:bodyPr/>
        <a:lstStyle/>
        <a:p>
          <a:r>
            <a:rPr lang="cs-CZ" dirty="0" smtClean="0"/>
            <a:t>18. století</a:t>
          </a:r>
          <a:endParaRPr lang="cs-CZ" dirty="0"/>
        </a:p>
      </dgm:t>
    </dgm:pt>
    <dgm:pt modelId="{2041B99B-07BB-4E47-BC9F-9431997F2D77}" type="parTrans" cxnId="{C9D27E76-2648-4E2D-B07E-9430D7678A82}">
      <dgm:prSet/>
      <dgm:spPr/>
      <dgm:t>
        <a:bodyPr/>
        <a:lstStyle/>
        <a:p>
          <a:endParaRPr lang="cs-CZ"/>
        </a:p>
      </dgm:t>
    </dgm:pt>
    <dgm:pt modelId="{34930EBF-9ADC-42DC-A543-8979DB0244F9}" type="sibTrans" cxnId="{C9D27E76-2648-4E2D-B07E-9430D7678A82}">
      <dgm:prSet/>
      <dgm:spPr/>
      <dgm:t>
        <a:bodyPr/>
        <a:lstStyle/>
        <a:p>
          <a:endParaRPr lang="cs-CZ"/>
        </a:p>
      </dgm:t>
    </dgm:pt>
    <dgm:pt modelId="{35BC526E-47C9-4E87-B7BA-D5305EF117B8}">
      <dgm:prSet phldrT="[Text]"/>
      <dgm:spPr/>
      <dgm:t>
        <a:bodyPr/>
        <a:lstStyle/>
        <a:p>
          <a:r>
            <a:rPr lang="cs-CZ" dirty="0" smtClean="0"/>
            <a:t>doba zemědělská (rolníci)</a:t>
          </a:r>
          <a:endParaRPr lang="cs-CZ" dirty="0"/>
        </a:p>
      </dgm:t>
    </dgm:pt>
    <dgm:pt modelId="{097ED32E-4EF4-4AC0-ACFE-7F8A8202442A}" type="parTrans" cxnId="{8C169AFC-6288-4C05-909F-B286D9D00CC5}">
      <dgm:prSet/>
      <dgm:spPr/>
      <dgm:t>
        <a:bodyPr/>
        <a:lstStyle/>
        <a:p>
          <a:endParaRPr lang="cs-CZ"/>
        </a:p>
      </dgm:t>
    </dgm:pt>
    <dgm:pt modelId="{C33EC374-9E93-494A-B5D1-A7CDF7395986}" type="sibTrans" cxnId="{8C169AFC-6288-4C05-909F-B286D9D00CC5}">
      <dgm:prSet/>
      <dgm:spPr/>
      <dgm:t>
        <a:bodyPr/>
        <a:lstStyle/>
        <a:p>
          <a:endParaRPr lang="cs-CZ"/>
        </a:p>
      </dgm:t>
    </dgm:pt>
    <dgm:pt modelId="{B619D7D8-CFE8-4B48-8087-06CE828E73C3}">
      <dgm:prSet phldrT="[Text]"/>
      <dgm:spPr/>
      <dgm:t>
        <a:bodyPr/>
        <a:lstStyle/>
        <a:p>
          <a:r>
            <a:rPr lang="cs-CZ" dirty="0" smtClean="0"/>
            <a:t>19. století</a:t>
          </a:r>
          <a:endParaRPr lang="cs-CZ" dirty="0"/>
        </a:p>
      </dgm:t>
    </dgm:pt>
    <dgm:pt modelId="{364340E8-EC1C-4439-BE76-379BAD8BEF3F}" type="parTrans" cxnId="{7DBB51BC-CB65-4A5A-8A85-680ECCE8398E}">
      <dgm:prSet/>
      <dgm:spPr/>
      <dgm:t>
        <a:bodyPr/>
        <a:lstStyle/>
        <a:p>
          <a:endParaRPr lang="cs-CZ"/>
        </a:p>
      </dgm:t>
    </dgm:pt>
    <dgm:pt modelId="{4C5CDA5B-B3BB-40A9-8C2F-439A71C7B7B8}" type="sibTrans" cxnId="{7DBB51BC-CB65-4A5A-8A85-680ECCE8398E}">
      <dgm:prSet/>
      <dgm:spPr/>
      <dgm:t>
        <a:bodyPr/>
        <a:lstStyle/>
        <a:p>
          <a:endParaRPr lang="cs-CZ"/>
        </a:p>
      </dgm:t>
    </dgm:pt>
    <dgm:pt modelId="{ACEC2BFE-76BC-4A59-973D-F52B01290666}">
      <dgm:prSet phldrT="[Text]"/>
      <dgm:spPr/>
      <dgm:t>
        <a:bodyPr/>
        <a:lstStyle/>
        <a:p>
          <a:r>
            <a:rPr lang="cs-CZ" dirty="0" smtClean="0"/>
            <a:t>doba průmyslová (továrenští dělníci)</a:t>
          </a:r>
          <a:endParaRPr lang="cs-CZ" dirty="0"/>
        </a:p>
      </dgm:t>
    </dgm:pt>
    <dgm:pt modelId="{E59E131E-4F16-4473-A584-16C325095C90}" type="parTrans" cxnId="{68EBF00B-98FC-4FA8-BB2F-C5861546F513}">
      <dgm:prSet/>
      <dgm:spPr/>
      <dgm:t>
        <a:bodyPr/>
        <a:lstStyle/>
        <a:p>
          <a:endParaRPr lang="cs-CZ"/>
        </a:p>
      </dgm:t>
    </dgm:pt>
    <dgm:pt modelId="{0A59310B-7D3E-4866-9952-9F1753A2A37C}" type="sibTrans" cxnId="{68EBF00B-98FC-4FA8-BB2F-C5861546F513}">
      <dgm:prSet/>
      <dgm:spPr/>
      <dgm:t>
        <a:bodyPr/>
        <a:lstStyle/>
        <a:p>
          <a:endParaRPr lang="cs-CZ"/>
        </a:p>
      </dgm:t>
    </dgm:pt>
    <dgm:pt modelId="{5C17715C-4E1B-48CE-BAA5-388F90F4AD75}">
      <dgm:prSet phldrT="[Text]"/>
      <dgm:spPr/>
      <dgm:t>
        <a:bodyPr/>
        <a:lstStyle/>
        <a:p>
          <a:r>
            <a:rPr lang="cs-CZ" dirty="0" smtClean="0"/>
            <a:t>20. století</a:t>
          </a:r>
          <a:endParaRPr lang="cs-CZ" dirty="0"/>
        </a:p>
      </dgm:t>
    </dgm:pt>
    <dgm:pt modelId="{7D8991CF-F58E-4654-B84E-1E16FAF43277}" type="parTrans" cxnId="{BE6D1E96-CDDE-424F-B36D-C704C609AC85}">
      <dgm:prSet/>
      <dgm:spPr/>
      <dgm:t>
        <a:bodyPr/>
        <a:lstStyle/>
        <a:p>
          <a:endParaRPr lang="cs-CZ"/>
        </a:p>
      </dgm:t>
    </dgm:pt>
    <dgm:pt modelId="{CAB79B30-F33C-4F4C-9786-3AEEB90594A0}" type="sibTrans" cxnId="{BE6D1E96-CDDE-424F-B36D-C704C609AC85}">
      <dgm:prSet/>
      <dgm:spPr/>
      <dgm:t>
        <a:bodyPr/>
        <a:lstStyle/>
        <a:p>
          <a:endParaRPr lang="cs-CZ"/>
        </a:p>
      </dgm:t>
    </dgm:pt>
    <dgm:pt modelId="{B134998E-E60E-44D4-B562-1BDFEBDF4FDE}">
      <dgm:prSet phldrT="[Text]"/>
      <dgm:spPr/>
      <dgm:t>
        <a:bodyPr/>
        <a:lstStyle/>
        <a:p>
          <a:r>
            <a:rPr lang="cs-CZ" dirty="0" smtClean="0"/>
            <a:t>21. století</a:t>
          </a:r>
          <a:endParaRPr lang="cs-CZ" dirty="0"/>
        </a:p>
      </dgm:t>
    </dgm:pt>
    <dgm:pt modelId="{71321E67-D239-46A1-B38E-0A937F0FFCB9}" type="parTrans" cxnId="{FF94155C-73F7-4ABF-A151-30B9AE2617FD}">
      <dgm:prSet/>
      <dgm:spPr/>
      <dgm:t>
        <a:bodyPr/>
        <a:lstStyle/>
        <a:p>
          <a:endParaRPr lang="cs-CZ"/>
        </a:p>
      </dgm:t>
    </dgm:pt>
    <dgm:pt modelId="{71D03480-888F-4D0B-BD6C-0DD98C601647}" type="sibTrans" cxnId="{FF94155C-73F7-4ABF-A151-30B9AE2617FD}">
      <dgm:prSet/>
      <dgm:spPr/>
      <dgm:t>
        <a:bodyPr/>
        <a:lstStyle/>
        <a:p>
          <a:endParaRPr lang="cs-CZ"/>
        </a:p>
      </dgm:t>
    </dgm:pt>
    <dgm:pt modelId="{318F1D91-2F57-40CA-92A8-6407CF78E8D5}">
      <dgm:prSet phldrT="[Text]"/>
      <dgm:spPr/>
      <dgm:t>
        <a:bodyPr/>
        <a:lstStyle/>
        <a:p>
          <a:r>
            <a:rPr lang="cs-CZ" dirty="0" smtClean="0"/>
            <a:t>doba informační (znalostní pracovníci)</a:t>
          </a:r>
          <a:endParaRPr lang="cs-CZ" dirty="0"/>
        </a:p>
      </dgm:t>
    </dgm:pt>
    <dgm:pt modelId="{1050F661-20CB-4E81-88C1-A48DE3BE3554}" type="parTrans" cxnId="{C4863929-08E7-40D1-9463-20192117B707}">
      <dgm:prSet/>
      <dgm:spPr/>
      <dgm:t>
        <a:bodyPr/>
        <a:lstStyle/>
        <a:p>
          <a:endParaRPr lang="cs-CZ"/>
        </a:p>
      </dgm:t>
    </dgm:pt>
    <dgm:pt modelId="{5DA4F32B-5D42-49B4-8A5C-E1D53976AA4D}" type="sibTrans" cxnId="{C4863929-08E7-40D1-9463-20192117B707}">
      <dgm:prSet/>
      <dgm:spPr/>
      <dgm:t>
        <a:bodyPr/>
        <a:lstStyle/>
        <a:p>
          <a:endParaRPr lang="cs-CZ"/>
        </a:p>
      </dgm:t>
    </dgm:pt>
    <dgm:pt modelId="{146279CB-11E4-4833-9590-FFBD0E9E7F2C}">
      <dgm:prSet phldrT="[Text]"/>
      <dgm:spPr/>
      <dgm:t>
        <a:bodyPr/>
        <a:lstStyle/>
        <a:p>
          <a:r>
            <a:rPr lang="cs-CZ" dirty="0" smtClean="0"/>
            <a:t>doba koncepční (tvořitelé a </a:t>
          </a:r>
          <a:r>
            <a:rPr lang="cs-CZ" dirty="0" err="1" smtClean="0"/>
            <a:t>empatici</a:t>
          </a:r>
          <a:r>
            <a:rPr lang="cs-CZ" dirty="0" smtClean="0"/>
            <a:t>)</a:t>
          </a:r>
          <a:endParaRPr lang="cs-CZ" dirty="0"/>
        </a:p>
      </dgm:t>
    </dgm:pt>
    <dgm:pt modelId="{F8B90F24-3B0A-495A-93E6-900C96FDD87F}" type="parTrans" cxnId="{89F2BC76-5816-4C25-A7C0-BD0B6D7ED217}">
      <dgm:prSet/>
      <dgm:spPr/>
      <dgm:t>
        <a:bodyPr/>
        <a:lstStyle/>
        <a:p>
          <a:endParaRPr lang="cs-CZ"/>
        </a:p>
      </dgm:t>
    </dgm:pt>
    <dgm:pt modelId="{D12027D6-EA44-4C49-875D-81509CA0C142}" type="sibTrans" cxnId="{89F2BC76-5816-4C25-A7C0-BD0B6D7ED217}">
      <dgm:prSet/>
      <dgm:spPr/>
      <dgm:t>
        <a:bodyPr/>
        <a:lstStyle/>
        <a:p>
          <a:endParaRPr lang="cs-CZ"/>
        </a:p>
      </dgm:t>
    </dgm:pt>
    <dgm:pt modelId="{24432060-5AE7-4644-B386-561D9FAFACE8}" type="pres">
      <dgm:prSet presAssocID="{612A114F-E546-48D0-AEE4-CEB4EFBD3CD5}" presName="rootnode" presStyleCnt="0">
        <dgm:presLayoutVars>
          <dgm:chMax/>
          <dgm:chPref/>
          <dgm:dir/>
          <dgm:animLvl val="lvl"/>
        </dgm:presLayoutVars>
      </dgm:prSet>
      <dgm:spPr/>
    </dgm:pt>
    <dgm:pt modelId="{5626ADEC-DDB2-42E6-9D10-55E8B3101FD3}" type="pres">
      <dgm:prSet presAssocID="{CEDCE49D-C629-4714-9E37-E5A384829C52}" presName="composite" presStyleCnt="0"/>
      <dgm:spPr/>
    </dgm:pt>
    <dgm:pt modelId="{BD6CF580-B838-45B6-91C7-D9C71FDDEA23}" type="pres">
      <dgm:prSet presAssocID="{CEDCE49D-C629-4714-9E37-E5A384829C52}" presName="LShape" presStyleLbl="alignNode1" presStyleIdx="0" presStyleCnt="7"/>
      <dgm:spPr/>
    </dgm:pt>
    <dgm:pt modelId="{CB44F859-9F07-4CDC-BA34-6FC671C853E5}" type="pres">
      <dgm:prSet presAssocID="{CEDCE49D-C629-4714-9E37-E5A384829C52}" presName="ParentText" presStyleLbl="revTx" presStyleIdx="0" presStyleCnt="4">
        <dgm:presLayoutVars>
          <dgm:chMax val="0"/>
          <dgm:chPref val="0"/>
          <dgm:bulletEnabled val="1"/>
        </dgm:presLayoutVars>
      </dgm:prSet>
      <dgm:spPr/>
    </dgm:pt>
    <dgm:pt modelId="{A0443BAD-DF4B-480B-96CD-DA10788D27EE}" type="pres">
      <dgm:prSet presAssocID="{CEDCE49D-C629-4714-9E37-E5A384829C52}" presName="Triangle" presStyleLbl="alignNode1" presStyleIdx="1" presStyleCnt="7"/>
      <dgm:spPr/>
    </dgm:pt>
    <dgm:pt modelId="{95648FA5-6963-4EA5-BDD1-F128B35CA25E}" type="pres">
      <dgm:prSet presAssocID="{34930EBF-9ADC-42DC-A543-8979DB0244F9}" presName="sibTrans" presStyleCnt="0"/>
      <dgm:spPr/>
    </dgm:pt>
    <dgm:pt modelId="{EE6CD526-DEBD-4D95-85E1-CF333EA484F4}" type="pres">
      <dgm:prSet presAssocID="{34930EBF-9ADC-42DC-A543-8979DB0244F9}" presName="space" presStyleCnt="0"/>
      <dgm:spPr/>
    </dgm:pt>
    <dgm:pt modelId="{C522CEA8-8B4A-4A72-898C-A64F6A1A89A4}" type="pres">
      <dgm:prSet presAssocID="{B619D7D8-CFE8-4B48-8087-06CE828E73C3}" presName="composite" presStyleCnt="0"/>
      <dgm:spPr/>
    </dgm:pt>
    <dgm:pt modelId="{E48227BE-DCBD-4970-BF4B-44E045070159}" type="pres">
      <dgm:prSet presAssocID="{B619D7D8-CFE8-4B48-8087-06CE828E73C3}" presName="LShape" presStyleLbl="alignNode1" presStyleIdx="2" presStyleCnt="7"/>
      <dgm:spPr/>
    </dgm:pt>
    <dgm:pt modelId="{7997CD9C-5969-4BAA-A42E-1551EA2A2D09}" type="pres">
      <dgm:prSet presAssocID="{B619D7D8-CFE8-4B48-8087-06CE828E73C3}" presName="ParentText" presStyleLbl="revTx" presStyleIdx="1" presStyleCnt="4">
        <dgm:presLayoutVars>
          <dgm:chMax val="0"/>
          <dgm:chPref val="0"/>
          <dgm:bulletEnabled val="1"/>
        </dgm:presLayoutVars>
      </dgm:prSet>
      <dgm:spPr/>
    </dgm:pt>
    <dgm:pt modelId="{8F2CBE35-934A-43B3-8000-97E413263EF6}" type="pres">
      <dgm:prSet presAssocID="{B619D7D8-CFE8-4B48-8087-06CE828E73C3}" presName="Triangle" presStyleLbl="alignNode1" presStyleIdx="3" presStyleCnt="7"/>
      <dgm:spPr/>
    </dgm:pt>
    <dgm:pt modelId="{9955BC36-D46A-45C9-BE5A-9A9298D1F639}" type="pres">
      <dgm:prSet presAssocID="{4C5CDA5B-B3BB-40A9-8C2F-439A71C7B7B8}" presName="sibTrans" presStyleCnt="0"/>
      <dgm:spPr/>
    </dgm:pt>
    <dgm:pt modelId="{5C05677E-1B6F-4DA7-ABFD-9E75AB391EF3}" type="pres">
      <dgm:prSet presAssocID="{4C5CDA5B-B3BB-40A9-8C2F-439A71C7B7B8}" presName="space" presStyleCnt="0"/>
      <dgm:spPr/>
    </dgm:pt>
    <dgm:pt modelId="{B24ABEA6-EEF4-44A5-9DC5-397C18BA453E}" type="pres">
      <dgm:prSet presAssocID="{5C17715C-4E1B-48CE-BAA5-388F90F4AD75}" presName="composite" presStyleCnt="0"/>
      <dgm:spPr/>
    </dgm:pt>
    <dgm:pt modelId="{701120D2-DEAE-4163-B4E7-D58EF9F5E2D2}" type="pres">
      <dgm:prSet presAssocID="{5C17715C-4E1B-48CE-BAA5-388F90F4AD75}" presName="LShape" presStyleLbl="alignNode1" presStyleIdx="4" presStyleCnt="7"/>
      <dgm:spPr/>
    </dgm:pt>
    <dgm:pt modelId="{EBF6167D-39D8-461A-9899-1EF7AB9AFDFE}" type="pres">
      <dgm:prSet presAssocID="{5C17715C-4E1B-48CE-BAA5-388F90F4AD75}" presName="ParentText" presStyleLbl="revTx" presStyleIdx="2" presStyleCnt="4">
        <dgm:presLayoutVars>
          <dgm:chMax val="0"/>
          <dgm:chPref val="0"/>
          <dgm:bulletEnabled val="1"/>
        </dgm:presLayoutVars>
      </dgm:prSet>
      <dgm:spPr/>
    </dgm:pt>
    <dgm:pt modelId="{8839DCF1-68DE-4073-8EF0-F744B1EE042A}" type="pres">
      <dgm:prSet presAssocID="{5C17715C-4E1B-48CE-BAA5-388F90F4AD75}" presName="Triangle" presStyleLbl="alignNode1" presStyleIdx="5" presStyleCnt="7"/>
      <dgm:spPr/>
    </dgm:pt>
    <dgm:pt modelId="{30BE7C97-15AF-4D25-B681-2390BF62226C}" type="pres">
      <dgm:prSet presAssocID="{CAB79B30-F33C-4F4C-9786-3AEEB90594A0}" presName="sibTrans" presStyleCnt="0"/>
      <dgm:spPr/>
    </dgm:pt>
    <dgm:pt modelId="{6FAEB19A-1C55-4BA4-A399-2F49BBCBAF32}" type="pres">
      <dgm:prSet presAssocID="{CAB79B30-F33C-4F4C-9786-3AEEB90594A0}" presName="space" presStyleCnt="0"/>
      <dgm:spPr/>
    </dgm:pt>
    <dgm:pt modelId="{D7012830-14F9-40C1-B81F-58E826B6D741}" type="pres">
      <dgm:prSet presAssocID="{B134998E-E60E-44D4-B562-1BDFEBDF4FDE}" presName="composite" presStyleCnt="0"/>
      <dgm:spPr/>
    </dgm:pt>
    <dgm:pt modelId="{7ED62799-EF97-4D29-B813-10689957BA97}" type="pres">
      <dgm:prSet presAssocID="{B134998E-E60E-44D4-B562-1BDFEBDF4FDE}" presName="LShape" presStyleLbl="alignNode1" presStyleIdx="6" presStyleCnt="7"/>
      <dgm:spPr/>
    </dgm:pt>
    <dgm:pt modelId="{597F9209-CA24-4DE6-A963-633A08AFA5D3}" type="pres">
      <dgm:prSet presAssocID="{B134998E-E60E-44D4-B562-1BDFEBDF4FDE}" presName="ParentText" presStyleLbl="revTx" presStyleIdx="3" presStyleCnt="4">
        <dgm:presLayoutVars>
          <dgm:chMax val="0"/>
          <dgm:chPref val="0"/>
          <dgm:bulletEnabled val="1"/>
        </dgm:presLayoutVars>
      </dgm:prSet>
      <dgm:spPr/>
    </dgm:pt>
  </dgm:ptLst>
  <dgm:cxnLst>
    <dgm:cxn modelId="{03A5335E-CC16-4E20-9E08-7338057F5910}" type="presOf" srcId="{ACEC2BFE-76BC-4A59-973D-F52B01290666}" destId="{7997CD9C-5969-4BAA-A42E-1551EA2A2D09}" srcOrd="0" destOrd="1" presId="urn:microsoft.com/office/officeart/2009/3/layout/StepUpProcess"/>
    <dgm:cxn modelId="{C9D27E76-2648-4E2D-B07E-9430D7678A82}" srcId="{612A114F-E546-48D0-AEE4-CEB4EFBD3CD5}" destId="{CEDCE49D-C629-4714-9E37-E5A384829C52}" srcOrd="0" destOrd="0" parTransId="{2041B99B-07BB-4E47-BC9F-9431997F2D77}" sibTransId="{34930EBF-9ADC-42DC-A543-8979DB0244F9}"/>
    <dgm:cxn modelId="{68EBF00B-98FC-4FA8-BB2F-C5861546F513}" srcId="{B619D7D8-CFE8-4B48-8087-06CE828E73C3}" destId="{ACEC2BFE-76BC-4A59-973D-F52B01290666}" srcOrd="0" destOrd="0" parTransId="{E59E131E-4F16-4473-A584-16C325095C90}" sibTransId="{0A59310B-7D3E-4866-9952-9F1753A2A37C}"/>
    <dgm:cxn modelId="{4913A6E8-0186-4B68-84FE-A7E9C0B98D34}" type="presOf" srcId="{35BC526E-47C9-4E87-B7BA-D5305EF117B8}" destId="{CB44F859-9F07-4CDC-BA34-6FC671C853E5}" srcOrd="0" destOrd="1" presId="urn:microsoft.com/office/officeart/2009/3/layout/StepUpProcess"/>
    <dgm:cxn modelId="{C764A30B-0AF7-41D8-B8C5-314D8B50C75F}" type="presOf" srcId="{5C17715C-4E1B-48CE-BAA5-388F90F4AD75}" destId="{EBF6167D-39D8-461A-9899-1EF7AB9AFDFE}" srcOrd="0" destOrd="0" presId="urn:microsoft.com/office/officeart/2009/3/layout/StepUpProcess"/>
    <dgm:cxn modelId="{7DBB51BC-CB65-4A5A-8A85-680ECCE8398E}" srcId="{612A114F-E546-48D0-AEE4-CEB4EFBD3CD5}" destId="{B619D7D8-CFE8-4B48-8087-06CE828E73C3}" srcOrd="1" destOrd="0" parTransId="{364340E8-EC1C-4439-BE76-379BAD8BEF3F}" sibTransId="{4C5CDA5B-B3BB-40A9-8C2F-439A71C7B7B8}"/>
    <dgm:cxn modelId="{AD6FDB19-BCBB-489A-805C-AEBF9602923E}" type="presOf" srcId="{612A114F-E546-48D0-AEE4-CEB4EFBD3CD5}" destId="{24432060-5AE7-4644-B386-561D9FAFACE8}" srcOrd="0" destOrd="0" presId="urn:microsoft.com/office/officeart/2009/3/layout/StepUpProcess"/>
    <dgm:cxn modelId="{41777D2A-ED59-48EE-A856-C6F0181B00A5}" type="presOf" srcId="{318F1D91-2F57-40CA-92A8-6407CF78E8D5}" destId="{EBF6167D-39D8-461A-9899-1EF7AB9AFDFE}" srcOrd="0" destOrd="1" presId="urn:microsoft.com/office/officeart/2009/3/layout/StepUpProcess"/>
    <dgm:cxn modelId="{8C169AFC-6288-4C05-909F-B286D9D00CC5}" srcId="{CEDCE49D-C629-4714-9E37-E5A384829C52}" destId="{35BC526E-47C9-4E87-B7BA-D5305EF117B8}" srcOrd="0" destOrd="0" parTransId="{097ED32E-4EF4-4AC0-ACFE-7F8A8202442A}" sibTransId="{C33EC374-9E93-494A-B5D1-A7CDF7395986}"/>
    <dgm:cxn modelId="{34A46516-1934-4632-8B34-309D77845F36}" type="presOf" srcId="{146279CB-11E4-4833-9590-FFBD0E9E7F2C}" destId="{597F9209-CA24-4DE6-A963-633A08AFA5D3}" srcOrd="0" destOrd="1" presId="urn:microsoft.com/office/officeart/2009/3/layout/StepUpProcess"/>
    <dgm:cxn modelId="{4D3C41A9-96F9-4B8E-AD1E-EA479C264E65}" type="presOf" srcId="{CEDCE49D-C629-4714-9E37-E5A384829C52}" destId="{CB44F859-9F07-4CDC-BA34-6FC671C853E5}" srcOrd="0" destOrd="0" presId="urn:microsoft.com/office/officeart/2009/3/layout/StepUpProcess"/>
    <dgm:cxn modelId="{A1000A9C-BF8A-4693-B66C-94EDF992C003}" type="presOf" srcId="{B134998E-E60E-44D4-B562-1BDFEBDF4FDE}" destId="{597F9209-CA24-4DE6-A963-633A08AFA5D3}" srcOrd="0" destOrd="0" presId="urn:microsoft.com/office/officeart/2009/3/layout/StepUpProcess"/>
    <dgm:cxn modelId="{89F2BC76-5816-4C25-A7C0-BD0B6D7ED217}" srcId="{B134998E-E60E-44D4-B562-1BDFEBDF4FDE}" destId="{146279CB-11E4-4833-9590-FFBD0E9E7F2C}" srcOrd="0" destOrd="0" parTransId="{F8B90F24-3B0A-495A-93E6-900C96FDD87F}" sibTransId="{D12027D6-EA44-4C49-875D-81509CA0C142}"/>
    <dgm:cxn modelId="{D913E479-942D-4661-A20E-4CAEC7F4DC53}" type="presOf" srcId="{B619D7D8-CFE8-4B48-8087-06CE828E73C3}" destId="{7997CD9C-5969-4BAA-A42E-1551EA2A2D09}" srcOrd="0" destOrd="0" presId="urn:microsoft.com/office/officeart/2009/3/layout/StepUpProcess"/>
    <dgm:cxn modelId="{FF94155C-73F7-4ABF-A151-30B9AE2617FD}" srcId="{612A114F-E546-48D0-AEE4-CEB4EFBD3CD5}" destId="{B134998E-E60E-44D4-B562-1BDFEBDF4FDE}" srcOrd="3" destOrd="0" parTransId="{71321E67-D239-46A1-B38E-0A937F0FFCB9}" sibTransId="{71D03480-888F-4D0B-BD6C-0DD98C601647}"/>
    <dgm:cxn modelId="{BE6D1E96-CDDE-424F-B36D-C704C609AC85}" srcId="{612A114F-E546-48D0-AEE4-CEB4EFBD3CD5}" destId="{5C17715C-4E1B-48CE-BAA5-388F90F4AD75}" srcOrd="2" destOrd="0" parTransId="{7D8991CF-F58E-4654-B84E-1E16FAF43277}" sibTransId="{CAB79B30-F33C-4F4C-9786-3AEEB90594A0}"/>
    <dgm:cxn modelId="{C4863929-08E7-40D1-9463-20192117B707}" srcId="{5C17715C-4E1B-48CE-BAA5-388F90F4AD75}" destId="{318F1D91-2F57-40CA-92A8-6407CF78E8D5}" srcOrd="0" destOrd="0" parTransId="{1050F661-20CB-4E81-88C1-A48DE3BE3554}" sibTransId="{5DA4F32B-5D42-49B4-8A5C-E1D53976AA4D}"/>
    <dgm:cxn modelId="{D59D1541-5932-425A-B242-862836410076}" type="presParOf" srcId="{24432060-5AE7-4644-B386-561D9FAFACE8}" destId="{5626ADEC-DDB2-42E6-9D10-55E8B3101FD3}" srcOrd="0" destOrd="0" presId="urn:microsoft.com/office/officeart/2009/3/layout/StepUpProcess"/>
    <dgm:cxn modelId="{81C1E84B-B4BF-4721-AF9A-97370A6E4E19}" type="presParOf" srcId="{5626ADEC-DDB2-42E6-9D10-55E8B3101FD3}" destId="{BD6CF580-B838-45B6-91C7-D9C71FDDEA23}" srcOrd="0" destOrd="0" presId="urn:microsoft.com/office/officeart/2009/3/layout/StepUpProcess"/>
    <dgm:cxn modelId="{03DE5917-995B-4E94-AA51-EA68A3CCAD99}" type="presParOf" srcId="{5626ADEC-DDB2-42E6-9D10-55E8B3101FD3}" destId="{CB44F859-9F07-4CDC-BA34-6FC671C853E5}" srcOrd="1" destOrd="0" presId="urn:microsoft.com/office/officeart/2009/3/layout/StepUpProcess"/>
    <dgm:cxn modelId="{2E41687D-FBF8-46BE-B086-F4BEA1CE9304}" type="presParOf" srcId="{5626ADEC-DDB2-42E6-9D10-55E8B3101FD3}" destId="{A0443BAD-DF4B-480B-96CD-DA10788D27EE}" srcOrd="2" destOrd="0" presId="urn:microsoft.com/office/officeart/2009/3/layout/StepUpProcess"/>
    <dgm:cxn modelId="{BF1BAF05-5B23-471A-858B-666B307AF2F8}" type="presParOf" srcId="{24432060-5AE7-4644-B386-561D9FAFACE8}" destId="{95648FA5-6963-4EA5-BDD1-F128B35CA25E}" srcOrd="1" destOrd="0" presId="urn:microsoft.com/office/officeart/2009/3/layout/StepUpProcess"/>
    <dgm:cxn modelId="{23ABD482-9973-4F7C-8CCF-E6CF80198402}" type="presParOf" srcId="{95648FA5-6963-4EA5-BDD1-F128B35CA25E}" destId="{EE6CD526-DEBD-4D95-85E1-CF333EA484F4}" srcOrd="0" destOrd="0" presId="urn:microsoft.com/office/officeart/2009/3/layout/StepUpProcess"/>
    <dgm:cxn modelId="{86CEC565-2C05-48C4-9111-216DEC29B5A2}" type="presParOf" srcId="{24432060-5AE7-4644-B386-561D9FAFACE8}" destId="{C522CEA8-8B4A-4A72-898C-A64F6A1A89A4}" srcOrd="2" destOrd="0" presId="urn:microsoft.com/office/officeart/2009/3/layout/StepUpProcess"/>
    <dgm:cxn modelId="{A16CC120-DF48-4784-8213-490225E0B544}" type="presParOf" srcId="{C522CEA8-8B4A-4A72-898C-A64F6A1A89A4}" destId="{E48227BE-DCBD-4970-BF4B-44E045070159}" srcOrd="0" destOrd="0" presId="urn:microsoft.com/office/officeart/2009/3/layout/StepUpProcess"/>
    <dgm:cxn modelId="{D9630461-2F9D-4540-A09E-E04F22624716}" type="presParOf" srcId="{C522CEA8-8B4A-4A72-898C-A64F6A1A89A4}" destId="{7997CD9C-5969-4BAA-A42E-1551EA2A2D09}" srcOrd="1" destOrd="0" presId="urn:microsoft.com/office/officeart/2009/3/layout/StepUpProcess"/>
    <dgm:cxn modelId="{5B20F284-3703-4FD4-A58C-4FE0B4DB67BC}" type="presParOf" srcId="{C522CEA8-8B4A-4A72-898C-A64F6A1A89A4}" destId="{8F2CBE35-934A-43B3-8000-97E413263EF6}" srcOrd="2" destOrd="0" presId="urn:microsoft.com/office/officeart/2009/3/layout/StepUpProcess"/>
    <dgm:cxn modelId="{0EAF076D-2B26-4AFC-A45A-1DEC116E5F31}" type="presParOf" srcId="{24432060-5AE7-4644-B386-561D9FAFACE8}" destId="{9955BC36-D46A-45C9-BE5A-9A9298D1F639}" srcOrd="3" destOrd="0" presId="urn:microsoft.com/office/officeart/2009/3/layout/StepUpProcess"/>
    <dgm:cxn modelId="{62E79961-16B3-4415-B408-8DB6656179D5}" type="presParOf" srcId="{9955BC36-D46A-45C9-BE5A-9A9298D1F639}" destId="{5C05677E-1B6F-4DA7-ABFD-9E75AB391EF3}" srcOrd="0" destOrd="0" presId="urn:microsoft.com/office/officeart/2009/3/layout/StepUpProcess"/>
    <dgm:cxn modelId="{A5E98428-0FD5-4C95-A4DA-5FF61A4AF057}" type="presParOf" srcId="{24432060-5AE7-4644-B386-561D9FAFACE8}" destId="{B24ABEA6-EEF4-44A5-9DC5-397C18BA453E}" srcOrd="4" destOrd="0" presId="urn:microsoft.com/office/officeart/2009/3/layout/StepUpProcess"/>
    <dgm:cxn modelId="{281D99AA-2B80-437E-A204-8143A44234C6}" type="presParOf" srcId="{B24ABEA6-EEF4-44A5-9DC5-397C18BA453E}" destId="{701120D2-DEAE-4163-B4E7-D58EF9F5E2D2}" srcOrd="0" destOrd="0" presId="urn:microsoft.com/office/officeart/2009/3/layout/StepUpProcess"/>
    <dgm:cxn modelId="{32709316-0BE3-4ABC-BD96-43F3451B922A}" type="presParOf" srcId="{B24ABEA6-EEF4-44A5-9DC5-397C18BA453E}" destId="{EBF6167D-39D8-461A-9899-1EF7AB9AFDFE}" srcOrd="1" destOrd="0" presId="urn:microsoft.com/office/officeart/2009/3/layout/StepUpProcess"/>
    <dgm:cxn modelId="{D8D99BD3-E6B0-45B0-BF9F-3FD815B911E3}" type="presParOf" srcId="{B24ABEA6-EEF4-44A5-9DC5-397C18BA453E}" destId="{8839DCF1-68DE-4073-8EF0-F744B1EE042A}" srcOrd="2" destOrd="0" presId="urn:microsoft.com/office/officeart/2009/3/layout/StepUpProcess"/>
    <dgm:cxn modelId="{A48F3ECC-AC7E-4EAB-9F71-4A7F0FFA61A4}" type="presParOf" srcId="{24432060-5AE7-4644-B386-561D9FAFACE8}" destId="{30BE7C97-15AF-4D25-B681-2390BF62226C}" srcOrd="5" destOrd="0" presId="urn:microsoft.com/office/officeart/2009/3/layout/StepUpProcess"/>
    <dgm:cxn modelId="{7A7ECB33-BB31-4262-897D-315393B0817E}" type="presParOf" srcId="{30BE7C97-15AF-4D25-B681-2390BF62226C}" destId="{6FAEB19A-1C55-4BA4-A399-2F49BBCBAF32}" srcOrd="0" destOrd="0" presId="urn:microsoft.com/office/officeart/2009/3/layout/StepUpProcess"/>
    <dgm:cxn modelId="{583037D5-4378-4C0A-9130-F0E7298EFD6D}" type="presParOf" srcId="{24432060-5AE7-4644-B386-561D9FAFACE8}" destId="{D7012830-14F9-40C1-B81F-58E826B6D741}" srcOrd="6" destOrd="0" presId="urn:microsoft.com/office/officeart/2009/3/layout/StepUpProcess"/>
    <dgm:cxn modelId="{3B3CF923-E142-4BCA-B379-987E9DA3885C}" type="presParOf" srcId="{D7012830-14F9-40C1-B81F-58E826B6D741}" destId="{7ED62799-EF97-4D29-B813-10689957BA97}" srcOrd="0" destOrd="0" presId="urn:microsoft.com/office/officeart/2009/3/layout/StepUpProcess"/>
    <dgm:cxn modelId="{9624B9CA-5AEA-40AB-9CAA-6A24B404469D}" type="presParOf" srcId="{D7012830-14F9-40C1-B81F-58E826B6D741}" destId="{597F9209-CA24-4DE6-A963-633A08AFA5D3}"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87597E4-363A-4C0A-A937-6CF39530A700}" type="doc">
      <dgm:prSet loTypeId="urn:microsoft.com/office/officeart/2005/8/layout/vList2" loCatId="list" qsTypeId="urn:microsoft.com/office/officeart/2005/8/quickstyle/simple1" qsCatId="simple" csTypeId="urn:microsoft.com/office/officeart/2005/8/colors/accent2_2" csCatId="accent2"/>
      <dgm:spPr/>
      <dgm:t>
        <a:bodyPr/>
        <a:lstStyle/>
        <a:p>
          <a:endParaRPr lang="cs-CZ"/>
        </a:p>
      </dgm:t>
    </dgm:pt>
    <dgm:pt modelId="{2D2CC86B-93BB-40E3-91D1-E8240E38E2AB}">
      <dgm:prSet/>
      <dgm:spPr/>
      <dgm:t>
        <a:bodyPr/>
        <a:lstStyle/>
        <a:p>
          <a:pPr rtl="0"/>
          <a:r>
            <a:rPr lang="cs-CZ" smtClean="0">
              <a:solidFill>
                <a:schemeClr val="tx1"/>
              </a:solidFill>
              <a:effectLst>
                <a:outerShdw blurRad="38100" dist="38100" dir="2700000" algn="tl">
                  <a:srgbClr val="000000">
                    <a:alpha val="43137"/>
                  </a:srgbClr>
                </a:outerShdw>
              </a:effectLst>
            </a:rPr>
            <a:t>tolerance vůči dvojznačnosti </a:t>
          </a:r>
          <a:endParaRPr lang="cs-CZ">
            <a:solidFill>
              <a:schemeClr val="tx1"/>
            </a:solidFill>
            <a:effectLst>
              <a:outerShdw blurRad="38100" dist="38100" dir="2700000" algn="tl">
                <a:srgbClr val="000000">
                  <a:alpha val="43137"/>
                </a:srgbClr>
              </a:outerShdw>
            </a:effectLst>
          </a:endParaRPr>
        </a:p>
      </dgm:t>
    </dgm:pt>
    <dgm:pt modelId="{186B0415-37EA-48C3-9CA9-7B00B3DCBB96}" type="parTrans" cxnId="{B0F068CC-2DC5-4091-A7C7-23860663802B}">
      <dgm:prSet/>
      <dgm:spPr/>
      <dgm:t>
        <a:bodyPr/>
        <a:lstStyle/>
        <a:p>
          <a:endParaRPr lang="cs-CZ"/>
        </a:p>
      </dgm:t>
    </dgm:pt>
    <dgm:pt modelId="{0BA8D8A7-A42E-4D08-B866-E719DBF4EBB9}" type="sibTrans" cxnId="{B0F068CC-2DC5-4091-A7C7-23860663802B}">
      <dgm:prSet/>
      <dgm:spPr/>
      <dgm:t>
        <a:bodyPr/>
        <a:lstStyle/>
        <a:p>
          <a:endParaRPr lang="cs-CZ"/>
        </a:p>
      </dgm:t>
    </dgm:pt>
    <dgm:pt modelId="{D1BEE11C-998A-4504-854C-7287D8791595}">
      <dgm:prSet/>
      <dgm:spPr/>
      <dgm:t>
        <a:bodyPr/>
        <a:lstStyle/>
        <a:p>
          <a:pPr rtl="0"/>
          <a:r>
            <a:rPr lang="cs-CZ" smtClean="0">
              <a:solidFill>
                <a:schemeClr val="tx1"/>
              </a:solidFill>
              <a:effectLst>
                <a:outerShdw blurRad="38100" dist="38100" dir="2700000" algn="tl">
                  <a:srgbClr val="000000">
                    <a:alpha val="43137"/>
                  </a:srgbClr>
                </a:outerShdw>
              </a:effectLst>
            </a:rPr>
            <a:t>stimulační svoboda </a:t>
          </a:r>
          <a:endParaRPr lang="cs-CZ">
            <a:solidFill>
              <a:schemeClr val="tx1"/>
            </a:solidFill>
            <a:effectLst>
              <a:outerShdw blurRad="38100" dist="38100" dir="2700000" algn="tl">
                <a:srgbClr val="000000">
                  <a:alpha val="43137"/>
                </a:srgbClr>
              </a:outerShdw>
            </a:effectLst>
          </a:endParaRPr>
        </a:p>
      </dgm:t>
    </dgm:pt>
    <dgm:pt modelId="{3C196607-296C-4943-A0DC-787BA5E4C529}" type="parTrans" cxnId="{A0AE8600-B2B5-4BF3-8E0B-8F0BE7FEBAB8}">
      <dgm:prSet/>
      <dgm:spPr/>
      <dgm:t>
        <a:bodyPr/>
        <a:lstStyle/>
        <a:p>
          <a:endParaRPr lang="cs-CZ"/>
        </a:p>
      </dgm:t>
    </dgm:pt>
    <dgm:pt modelId="{3B5A7F81-3536-4BCB-8915-BFD1D6CE6A66}" type="sibTrans" cxnId="{A0AE8600-B2B5-4BF3-8E0B-8F0BE7FEBAB8}">
      <dgm:prSet/>
      <dgm:spPr/>
      <dgm:t>
        <a:bodyPr/>
        <a:lstStyle/>
        <a:p>
          <a:endParaRPr lang="cs-CZ"/>
        </a:p>
      </dgm:t>
    </dgm:pt>
    <dgm:pt modelId="{D0897672-DF4E-43BE-9141-BA176D0FE2A7}">
      <dgm:prSet/>
      <dgm:spPr/>
      <dgm:t>
        <a:bodyPr/>
        <a:lstStyle/>
        <a:p>
          <a:pPr rtl="0"/>
          <a:r>
            <a:rPr lang="cs-CZ" dirty="0" smtClean="0">
              <a:solidFill>
                <a:schemeClr val="tx1"/>
              </a:solidFill>
              <a:effectLst>
                <a:outerShdw blurRad="38100" dist="38100" dir="2700000" algn="tl">
                  <a:srgbClr val="000000">
                    <a:alpha val="43137"/>
                  </a:srgbClr>
                </a:outerShdw>
              </a:effectLst>
            </a:rPr>
            <a:t>funkční svoboda</a:t>
          </a:r>
          <a:endParaRPr lang="cs-CZ" dirty="0">
            <a:solidFill>
              <a:schemeClr val="tx1"/>
            </a:solidFill>
            <a:effectLst>
              <a:outerShdw blurRad="38100" dist="38100" dir="2700000" algn="tl">
                <a:srgbClr val="000000">
                  <a:alpha val="43137"/>
                </a:srgbClr>
              </a:outerShdw>
            </a:effectLst>
          </a:endParaRPr>
        </a:p>
      </dgm:t>
    </dgm:pt>
    <dgm:pt modelId="{96A15730-6935-4FF4-80CF-0861F712DCE2}" type="parTrans" cxnId="{358BE5BC-B3AD-4142-B838-DFA9861E9CA5}">
      <dgm:prSet/>
      <dgm:spPr/>
      <dgm:t>
        <a:bodyPr/>
        <a:lstStyle/>
        <a:p>
          <a:endParaRPr lang="cs-CZ"/>
        </a:p>
      </dgm:t>
    </dgm:pt>
    <dgm:pt modelId="{F4DE4FAE-DEAE-4D56-84A6-814D4FDAB417}" type="sibTrans" cxnId="{358BE5BC-B3AD-4142-B838-DFA9861E9CA5}">
      <dgm:prSet/>
      <dgm:spPr/>
      <dgm:t>
        <a:bodyPr/>
        <a:lstStyle/>
        <a:p>
          <a:endParaRPr lang="cs-CZ"/>
        </a:p>
      </dgm:t>
    </dgm:pt>
    <dgm:pt modelId="{1DB75652-B05A-4F2A-88C3-CB55CD9FD8EE}">
      <dgm:prSet/>
      <dgm:spPr/>
      <dgm:t>
        <a:bodyPr/>
        <a:lstStyle/>
        <a:p>
          <a:pPr rtl="0"/>
          <a:r>
            <a:rPr lang="cs-CZ" smtClean="0">
              <a:solidFill>
                <a:schemeClr val="tx1"/>
              </a:solidFill>
              <a:effectLst>
                <a:outerShdw blurRad="38100" dist="38100" dir="2700000" algn="tl">
                  <a:srgbClr val="000000">
                    <a:alpha val="43137"/>
                  </a:srgbClr>
                </a:outerShdw>
              </a:effectLst>
            </a:rPr>
            <a:t>flexibilita </a:t>
          </a:r>
          <a:endParaRPr lang="cs-CZ">
            <a:solidFill>
              <a:schemeClr val="tx1"/>
            </a:solidFill>
            <a:effectLst>
              <a:outerShdw blurRad="38100" dist="38100" dir="2700000" algn="tl">
                <a:srgbClr val="000000">
                  <a:alpha val="43137"/>
                </a:srgbClr>
              </a:outerShdw>
            </a:effectLst>
          </a:endParaRPr>
        </a:p>
      </dgm:t>
    </dgm:pt>
    <dgm:pt modelId="{A5C18381-593E-4618-A672-022618A2C62B}" type="parTrans" cxnId="{57AFBAD7-E81B-42AA-978F-82E8AC1CF9EB}">
      <dgm:prSet/>
      <dgm:spPr/>
      <dgm:t>
        <a:bodyPr/>
        <a:lstStyle/>
        <a:p>
          <a:endParaRPr lang="cs-CZ"/>
        </a:p>
      </dgm:t>
    </dgm:pt>
    <dgm:pt modelId="{15C11B42-6A07-4034-9863-25D9304BBB67}" type="sibTrans" cxnId="{57AFBAD7-E81B-42AA-978F-82E8AC1CF9EB}">
      <dgm:prSet/>
      <dgm:spPr/>
      <dgm:t>
        <a:bodyPr/>
        <a:lstStyle/>
        <a:p>
          <a:endParaRPr lang="cs-CZ"/>
        </a:p>
      </dgm:t>
    </dgm:pt>
    <dgm:pt modelId="{35B3B122-B97B-45DC-9642-4281F710358C}">
      <dgm:prSet/>
      <dgm:spPr/>
      <dgm:t>
        <a:bodyPr/>
        <a:lstStyle/>
        <a:p>
          <a:pPr rtl="0"/>
          <a:r>
            <a:rPr lang="cs-CZ" smtClean="0">
              <a:solidFill>
                <a:schemeClr val="tx1"/>
              </a:solidFill>
              <a:effectLst>
                <a:outerShdw blurRad="38100" dist="38100" dir="2700000" algn="tl">
                  <a:srgbClr val="000000">
                    <a:alpha val="43137"/>
                  </a:srgbClr>
                </a:outerShdw>
              </a:effectLst>
            </a:rPr>
            <a:t>ochota riskovat </a:t>
          </a:r>
          <a:endParaRPr lang="cs-CZ">
            <a:solidFill>
              <a:schemeClr val="tx1"/>
            </a:solidFill>
            <a:effectLst>
              <a:outerShdw blurRad="38100" dist="38100" dir="2700000" algn="tl">
                <a:srgbClr val="000000">
                  <a:alpha val="43137"/>
                </a:srgbClr>
              </a:outerShdw>
            </a:effectLst>
          </a:endParaRPr>
        </a:p>
      </dgm:t>
    </dgm:pt>
    <dgm:pt modelId="{E043F956-A9D6-4313-9561-6008CEAAD489}" type="parTrans" cxnId="{57EDCF55-F9E8-417A-82CC-32600667EBB0}">
      <dgm:prSet/>
      <dgm:spPr/>
      <dgm:t>
        <a:bodyPr/>
        <a:lstStyle/>
        <a:p>
          <a:endParaRPr lang="cs-CZ"/>
        </a:p>
      </dgm:t>
    </dgm:pt>
    <dgm:pt modelId="{DD135597-53A2-4D03-A431-976EB06AA157}" type="sibTrans" cxnId="{57EDCF55-F9E8-417A-82CC-32600667EBB0}">
      <dgm:prSet/>
      <dgm:spPr/>
      <dgm:t>
        <a:bodyPr/>
        <a:lstStyle/>
        <a:p>
          <a:endParaRPr lang="cs-CZ"/>
        </a:p>
      </dgm:t>
    </dgm:pt>
    <dgm:pt modelId="{F55F6828-7A30-4761-912E-8D444F84D709}">
      <dgm:prSet/>
      <dgm:spPr/>
      <dgm:t>
        <a:bodyPr/>
        <a:lstStyle/>
        <a:p>
          <a:pPr rtl="0"/>
          <a:r>
            <a:rPr lang="cs-CZ" dirty="0" smtClean="0">
              <a:solidFill>
                <a:schemeClr val="tx1"/>
              </a:solidFill>
              <a:effectLst>
                <a:outerShdw blurRad="38100" dist="38100" dir="2700000" algn="tl">
                  <a:srgbClr val="000000">
                    <a:alpha val="43137"/>
                  </a:srgbClr>
                </a:outerShdw>
              </a:effectLst>
            </a:rPr>
            <a:t>Preference</a:t>
          </a:r>
          <a:endParaRPr lang="cs-CZ" dirty="0">
            <a:solidFill>
              <a:schemeClr val="tx1"/>
            </a:solidFill>
            <a:effectLst>
              <a:outerShdw blurRad="38100" dist="38100" dir="2700000" algn="tl">
                <a:srgbClr val="000000">
                  <a:alpha val="43137"/>
                </a:srgbClr>
              </a:outerShdw>
            </a:effectLst>
          </a:endParaRPr>
        </a:p>
      </dgm:t>
    </dgm:pt>
    <dgm:pt modelId="{EC94475E-DFA2-4915-B071-58E16EDE3D79}" type="parTrans" cxnId="{4FCE3FC6-C48F-4315-B600-EFBDFF94EA3D}">
      <dgm:prSet/>
      <dgm:spPr/>
      <dgm:t>
        <a:bodyPr/>
        <a:lstStyle/>
        <a:p>
          <a:endParaRPr lang="cs-CZ"/>
        </a:p>
      </dgm:t>
    </dgm:pt>
    <dgm:pt modelId="{7311467F-852C-4182-80DF-AE5327EE3027}" type="sibTrans" cxnId="{4FCE3FC6-C48F-4315-B600-EFBDFF94EA3D}">
      <dgm:prSet/>
      <dgm:spPr/>
      <dgm:t>
        <a:bodyPr/>
        <a:lstStyle/>
        <a:p>
          <a:endParaRPr lang="cs-CZ"/>
        </a:p>
      </dgm:t>
    </dgm:pt>
    <dgm:pt modelId="{3E426254-597E-4776-AC97-F720D09AAF72}">
      <dgm:prSet/>
      <dgm:spPr/>
      <dgm:t>
        <a:bodyPr/>
        <a:lstStyle/>
        <a:p>
          <a:pPr rtl="0"/>
          <a:r>
            <a:rPr lang="cs-CZ" dirty="0" smtClean="0">
              <a:solidFill>
                <a:schemeClr val="tx1"/>
              </a:solidFill>
              <a:effectLst>
                <a:outerShdw blurRad="38100" dist="38100" dir="2700000" algn="tl">
                  <a:srgbClr val="000000">
                    <a:alpha val="43137"/>
                  </a:srgbClr>
                </a:outerShdw>
              </a:effectLst>
            </a:rPr>
            <a:t>prodleva uspokojení </a:t>
          </a:r>
          <a:endParaRPr lang="cs-CZ" dirty="0">
            <a:solidFill>
              <a:schemeClr val="tx1"/>
            </a:solidFill>
            <a:effectLst>
              <a:outerShdw blurRad="38100" dist="38100" dir="2700000" algn="tl">
                <a:srgbClr val="000000">
                  <a:alpha val="43137"/>
                </a:srgbClr>
              </a:outerShdw>
            </a:effectLst>
          </a:endParaRPr>
        </a:p>
      </dgm:t>
    </dgm:pt>
    <dgm:pt modelId="{14C6F1B7-E681-420A-B1FE-CF4F6AB1B33D}" type="parTrans" cxnId="{62B5A308-D79C-4611-9DFA-6348A7C9FD84}">
      <dgm:prSet/>
      <dgm:spPr/>
      <dgm:t>
        <a:bodyPr/>
        <a:lstStyle/>
        <a:p>
          <a:endParaRPr lang="cs-CZ"/>
        </a:p>
      </dgm:t>
    </dgm:pt>
    <dgm:pt modelId="{30B6CCE8-12FC-4E73-AA01-9400076FEBB8}" type="sibTrans" cxnId="{62B5A308-D79C-4611-9DFA-6348A7C9FD84}">
      <dgm:prSet/>
      <dgm:spPr/>
      <dgm:t>
        <a:bodyPr/>
        <a:lstStyle/>
        <a:p>
          <a:endParaRPr lang="cs-CZ"/>
        </a:p>
      </dgm:t>
    </dgm:pt>
    <dgm:pt modelId="{AF75CDBA-76FC-4979-A2FC-E43C3CC3CBC4}">
      <dgm:prSet/>
      <dgm:spPr/>
      <dgm:t>
        <a:bodyPr/>
        <a:lstStyle/>
        <a:p>
          <a:pPr rtl="0"/>
          <a:r>
            <a:rPr lang="cs-CZ" smtClean="0">
              <a:solidFill>
                <a:schemeClr val="tx1"/>
              </a:solidFill>
              <a:effectLst>
                <a:outerShdw blurRad="38100" dist="38100" dir="2700000" algn="tl">
                  <a:srgbClr val="000000">
                    <a:alpha val="43137"/>
                  </a:srgbClr>
                </a:outerShdw>
              </a:effectLst>
            </a:rPr>
            <a:t>oproštění od stereotypu sexuálních rolí </a:t>
          </a:r>
          <a:endParaRPr lang="cs-CZ">
            <a:solidFill>
              <a:schemeClr val="tx1"/>
            </a:solidFill>
            <a:effectLst>
              <a:outerShdw blurRad="38100" dist="38100" dir="2700000" algn="tl">
                <a:srgbClr val="000000">
                  <a:alpha val="43137"/>
                </a:srgbClr>
              </a:outerShdw>
            </a:effectLst>
          </a:endParaRPr>
        </a:p>
      </dgm:t>
    </dgm:pt>
    <dgm:pt modelId="{EE6A6CD9-304B-4CA3-9957-921FA7F302A0}" type="parTrans" cxnId="{0413BCEF-5EAC-4594-BDAC-E5F05D4A42C9}">
      <dgm:prSet/>
      <dgm:spPr/>
      <dgm:t>
        <a:bodyPr/>
        <a:lstStyle/>
        <a:p>
          <a:endParaRPr lang="cs-CZ"/>
        </a:p>
      </dgm:t>
    </dgm:pt>
    <dgm:pt modelId="{DD4488EA-80FE-4C54-8479-00211052BCF8}" type="sibTrans" cxnId="{0413BCEF-5EAC-4594-BDAC-E5F05D4A42C9}">
      <dgm:prSet/>
      <dgm:spPr/>
      <dgm:t>
        <a:bodyPr/>
        <a:lstStyle/>
        <a:p>
          <a:endParaRPr lang="cs-CZ"/>
        </a:p>
      </dgm:t>
    </dgm:pt>
    <dgm:pt modelId="{2356B369-68BF-41DF-AAB9-216D51BDD18F}">
      <dgm:prSet/>
      <dgm:spPr/>
      <dgm:t>
        <a:bodyPr/>
        <a:lstStyle/>
        <a:p>
          <a:pPr rtl="0"/>
          <a:r>
            <a:rPr lang="cs-CZ" smtClean="0">
              <a:solidFill>
                <a:schemeClr val="tx1"/>
              </a:solidFill>
              <a:effectLst>
                <a:outerShdw blurRad="38100" dist="38100" dir="2700000" algn="tl">
                  <a:srgbClr val="000000">
                    <a:alpha val="43137"/>
                  </a:srgbClr>
                </a:outerShdw>
              </a:effectLst>
            </a:rPr>
            <a:t>vytrvalost </a:t>
          </a:r>
          <a:endParaRPr lang="cs-CZ">
            <a:solidFill>
              <a:schemeClr val="tx1"/>
            </a:solidFill>
            <a:effectLst>
              <a:outerShdw blurRad="38100" dist="38100" dir="2700000" algn="tl">
                <a:srgbClr val="000000">
                  <a:alpha val="43137"/>
                </a:srgbClr>
              </a:outerShdw>
            </a:effectLst>
          </a:endParaRPr>
        </a:p>
      </dgm:t>
    </dgm:pt>
    <dgm:pt modelId="{CDF9496E-6C58-404B-A5AF-625522667EBD}" type="parTrans" cxnId="{1D8CBF14-4BDB-4E3F-8C63-2A8D3FFA7006}">
      <dgm:prSet/>
      <dgm:spPr/>
      <dgm:t>
        <a:bodyPr/>
        <a:lstStyle/>
        <a:p>
          <a:endParaRPr lang="cs-CZ"/>
        </a:p>
      </dgm:t>
    </dgm:pt>
    <dgm:pt modelId="{54EE15C1-A820-4AFC-A688-395BD10D8056}" type="sibTrans" cxnId="{1D8CBF14-4BDB-4E3F-8C63-2A8D3FFA7006}">
      <dgm:prSet/>
      <dgm:spPr/>
      <dgm:t>
        <a:bodyPr/>
        <a:lstStyle/>
        <a:p>
          <a:endParaRPr lang="cs-CZ"/>
        </a:p>
      </dgm:t>
    </dgm:pt>
    <dgm:pt modelId="{1189646B-2373-406A-92D5-7FECCD95E0BC}">
      <dgm:prSet/>
      <dgm:spPr/>
      <dgm:t>
        <a:bodyPr/>
        <a:lstStyle/>
        <a:p>
          <a:pPr rtl="0"/>
          <a:r>
            <a:rPr lang="cs-CZ" dirty="0" smtClean="0">
              <a:solidFill>
                <a:schemeClr val="tx1"/>
              </a:solidFill>
              <a:effectLst>
                <a:outerShdw blurRad="38100" dist="38100" dir="2700000" algn="tl">
                  <a:srgbClr val="000000">
                    <a:alpha val="43137"/>
                  </a:srgbClr>
                </a:outerShdw>
              </a:effectLst>
            </a:rPr>
            <a:t>odvaha</a:t>
          </a:r>
          <a:endParaRPr lang="cs-CZ" dirty="0">
            <a:solidFill>
              <a:schemeClr val="tx1"/>
            </a:solidFill>
            <a:effectLst>
              <a:outerShdw blurRad="38100" dist="38100" dir="2700000" algn="tl">
                <a:srgbClr val="000000">
                  <a:alpha val="43137"/>
                </a:srgbClr>
              </a:outerShdw>
            </a:effectLst>
          </a:endParaRPr>
        </a:p>
      </dgm:t>
    </dgm:pt>
    <dgm:pt modelId="{42E2199F-8AEF-4524-B946-6C564353C377}" type="parTrans" cxnId="{75CCEAE9-48E6-4FA0-B04B-B9914F7AC0F0}">
      <dgm:prSet/>
      <dgm:spPr/>
      <dgm:t>
        <a:bodyPr/>
        <a:lstStyle/>
        <a:p>
          <a:endParaRPr lang="cs-CZ"/>
        </a:p>
      </dgm:t>
    </dgm:pt>
    <dgm:pt modelId="{FCAA2DF9-1E75-49B3-ADEA-DBA47B3446DA}" type="sibTrans" cxnId="{75CCEAE9-48E6-4FA0-B04B-B9914F7AC0F0}">
      <dgm:prSet/>
      <dgm:spPr/>
      <dgm:t>
        <a:bodyPr/>
        <a:lstStyle/>
        <a:p>
          <a:endParaRPr lang="cs-CZ"/>
        </a:p>
      </dgm:t>
    </dgm:pt>
    <dgm:pt modelId="{9E708037-DB74-4759-97B1-B7ED5FADF71C}" type="pres">
      <dgm:prSet presAssocID="{F87597E4-363A-4C0A-A937-6CF39530A700}" presName="linear" presStyleCnt="0">
        <dgm:presLayoutVars>
          <dgm:animLvl val="lvl"/>
          <dgm:resizeHandles val="exact"/>
        </dgm:presLayoutVars>
      </dgm:prSet>
      <dgm:spPr/>
    </dgm:pt>
    <dgm:pt modelId="{9590627D-EC0E-4A1A-98A9-54F3407D444C}" type="pres">
      <dgm:prSet presAssocID="{2D2CC86B-93BB-40E3-91D1-E8240E38E2AB}" presName="parentText" presStyleLbl="node1" presStyleIdx="0" presStyleCnt="10">
        <dgm:presLayoutVars>
          <dgm:chMax val="0"/>
          <dgm:bulletEnabled val="1"/>
        </dgm:presLayoutVars>
      </dgm:prSet>
      <dgm:spPr/>
    </dgm:pt>
    <dgm:pt modelId="{AA40D772-07DA-4D3A-91A6-9B4BE3CC8AED}" type="pres">
      <dgm:prSet presAssocID="{0BA8D8A7-A42E-4D08-B866-E719DBF4EBB9}" presName="spacer" presStyleCnt="0"/>
      <dgm:spPr/>
    </dgm:pt>
    <dgm:pt modelId="{67ADBDDD-65C8-4F95-8E81-6003EDB138DF}" type="pres">
      <dgm:prSet presAssocID="{D1BEE11C-998A-4504-854C-7287D8791595}" presName="parentText" presStyleLbl="node1" presStyleIdx="1" presStyleCnt="10">
        <dgm:presLayoutVars>
          <dgm:chMax val="0"/>
          <dgm:bulletEnabled val="1"/>
        </dgm:presLayoutVars>
      </dgm:prSet>
      <dgm:spPr/>
    </dgm:pt>
    <dgm:pt modelId="{64ED769B-7D84-4AA0-BF63-7E603C2C8130}" type="pres">
      <dgm:prSet presAssocID="{3B5A7F81-3536-4BCB-8915-BFD1D6CE6A66}" presName="spacer" presStyleCnt="0"/>
      <dgm:spPr/>
    </dgm:pt>
    <dgm:pt modelId="{7A9B7A02-E505-4786-8D8C-4586124DB41A}" type="pres">
      <dgm:prSet presAssocID="{D0897672-DF4E-43BE-9141-BA176D0FE2A7}" presName="parentText" presStyleLbl="node1" presStyleIdx="2" presStyleCnt="10">
        <dgm:presLayoutVars>
          <dgm:chMax val="0"/>
          <dgm:bulletEnabled val="1"/>
        </dgm:presLayoutVars>
      </dgm:prSet>
      <dgm:spPr/>
    </dgm:pt>
    <dgm:pt modelId="{8F2B3DF9-D96A-4F12-A049-49D23063DD11}" type="pres">
      <dgm:prSet presAssocID="{F4DE4FAE-DEAE-4D56-84A6-814D4FDAB417}" presName="spacer" presStyleCnt="0"/>
      <dgm:spPr/>
    </dgm:pt>
    <dgm:pt modelId="{767D539E-3A2D-4288-A69E-CD11C7346AAC}" type="pres">
      <dgm:prSet presAssocID="{1DB75652-B05A-4F2A-88C3-CB55CD9FD8EE}" presName="parentText" presStyleLbl="node1" presStyleIdx="3" presStyleCnt="10">
        <dgm:presLayoutVars>
          <dgm:chMax val="0"/>
          <dgm:bulletEnabled val="1"/>
        </dgm:presLayoutVars>
      </dgm:prSet>
      <dgm:spPr/>
    </dgm:pt>
    <dgm:pt modelId="{67FBF825-B4DA-4B6A-BA7B-4160D96895F7}" type="pres">
      <dgm:prSet presAssocID="{15C11B42-6A07-4034-9863-25D9304BBB67}" presName="spacer" presStyleCnt="0"/>
      <dgm:spPr/>
    </dgm:pt>
    <dgm:pt modelId="{0DDACBF1-B355-460A-BDED-3621C2F06B7B}" type="pres">
      <dgm:prSet presAssocID="{35B3B122-B97B-45DC-9642-4281F710358C}" presName="parentText" presStyleLbl="node1" presStyleIdx="4" presStyleCnt="10">
        <dgm:presLayoutVars>
          <dgm:chMax val="0"/>
          <dgm:bulletEnabled val="1"/>
        </dgm:presLayoutVars>
      </dgm:prSet>
      <dgm:spPr/>
    </dgm:pt>
    <dgm:pt modelId="{26C0DDD3-759C-4B86-BB18-4848DE5D4C00}" type="pres">
      <dgm:prSet presAssocID="{DD135597-53A2-4D03-A431-976EB06AA157}" presName="spacer" presStyleCnt="0"/>
      <dgm:spPr/>
    </dgm:pt>
    <dgm:pt modelId="{7534C541-E111-48A0-B6B5-F672C95B9316}" type="pres">
      <dgm:prSet presAssocID="{F55F6828-7A30-4761-912E-8D444F84D709}" presName="parentText" presStyleLbl="node1" presStyleIdx="5" presStyleCnt="10">
        <dgm:presLayoutVars>
          <dgm:chMax val="0"/>
          <dgm:bulletEnabled val="1"/>
        </dgm:presLayoutVars>
      </dgm:prSet>
      <dgm:spPr/>
    </dgm:pt>
    <dgm:pt modelId="{9CE9DDEB-3EB1-42B8-96B8-840639880441}" type="pres">
      <dgm:prSet presAssocID="{7311467F-852C-4182-80DF-AE5327EE3027}" presName="spacer" presStyleCnt="0"/>
      <dgm:spPr/>
    </dgm:pt>
    <dgm:pt modelId="{02974FD7-E538-4071-8B4B-2F4B4F609A26}" type="pres">
      <dgm:prSet presAssocID="{3E426254-597E-4776-AC97-F720D09AAF72}" presName="parentText" presStyleLbl="node1" presStyleIdx="6" presStyleCnt="10">
        <dgm:presLayoutVars>
          <dgm:chMax val="0"/>
          <dgm:bulletEnabled val="1"/>
        </dgm:presLayoutVars>
      </dgm:prSet>
      <dgm:spPr/>
    </dgm:pt>
    <dgm:pt modelId="{E7A676AD-44D6-4724-8B25-08C86BD3AEB3}" type="pres">
      <dgm:prSet presAssocID="{30B6CCE8-12FC-4E73-AA01-9400076FEBB8}" presName="spacer" presStyleCnt="0"/>
      <dgm:spPr/>
    </dgm:pt>
    <dgm:pt modelId="{4457E518-5104-496A-B2C2-1CF82456AACD}" type="pres">
      <dgm:prSet presAssocID="{AF75CDBA-76FC-4979-A2FC-E43C3CC3CBC4}" presName="parentText" presStyleLbl="node1" presStyleIdx="7" presStyleCnt="10">
        <dgm:presLayoutVars>
          <dgm:chMax val="0"/>
          <dgm:bulletEnabled val="1"/>
        </dgm:presLayoutVars>
      </dgm:prSet>
      <dgm:spPr/>
    </dgm:pt>
    <dgm:pt modelId="{2E8A329E-033E-454D-B87F-2FA5DC2E7091}" type="pres">
      <dgm:prSet presAssocID="{DD4488EA-80FE-4C54-8479-00211052BCF8}" presName="spacer" presStyleCnt="0"/>
      <dgm:spPr/>
    </dgm:pt>
    <dgm:pt modelId="{3EB205B6-8FE9-4713-A6CC-94AAAD001F68}" type="pres">
      <dgm:prSet presAssocID="{2356B369-68BF-41DF-AAB9-216D51BDD18F}" presName="parentText" presStyleLbl="node1" presStyleIdx="8" presStyleCnt="10">
        <dgm:presLayoutVars>
          <dgm:chMax val="0"/>
          <dgm:bulletEnabled val="1"/>
        </dgm:presLayoutVars>
      </dgm:prSet>
      <dgm:spPr/>
    </dgm:pt>
    <dgm:pt modelId="{4C3D0CD7-7951-4F6C-820A-961CF6F5B21D}" type="pres">
      <dgm:prSet presAssocID="{54EE15C1-A820-4AFC-A688-395BD10D8056}" presName="spacer" presStyleCnt="0"/>
      <dgm:spPr/>
    </dgm:pt>
    <dgm:pt modelId="{46E50ADE-9959-406C-A4FD-13FF43E5AB8E}" type="pres">
      <dgm:prSet presAssocID="{1189646B-2373-406A-92D5-7FECCD95E0BC}" presName="parentText" presStyleLbl="node1" presStyleIdx="9" presStyleCnt="10">
        <dgm:presLayoutVars>
          <dgm:chMax val="0"/>
          <dgm:bulletEnabled val="1"/>
        </dgm:presLayoutVars>
      </dgm:prSet>
      <dgm:spPr/>
    </dgm:pt>
  </dgm:ptLst>
  <dgm:cxnLst>
    <dgm:cxn modelId="{B0F068CC-2DC5-4091-A7C7-23860663802B}" srcId="{F87597E4-363A-4C0A-A937-6CF39530A700}" destId="{2D2CC86B-93BB-40E3-91D1-E8240E38E2AB}" srcOrd="0" destOrd="0" parTransId="{186B0415-37EA-48C3-9CA9-7B00B3DCBB96}" sibTransId="{0BA8D8A7-A42E-4D08-B866-E719DBF4EBB9}"/>
    <dgm:cxn modelId="{1D8CBF14-4BDB-4E3F-8C63-2A8D3FFA7006}" srcId="{F87597E4-363A-4C0A-A937-6CF39530A700}" destId="{2356B369-68BF-41DF-AAB9-216D51BDD18F}" srcOrd="8" destOrd="0" parTransId="{CDF9496E-6C58-404B-A5AF-625522667EBD}" sibTransId="{54EE15C1-A820-4AFC-A688-395BD10D8056}"/>
    <dgm:cxn modelId="{57AFBAD7-E81B-42AA-978F-82E8AC1CF9EB}" srcId="{F87597E4-363A-4C0A-A937-6CF39530A700}" destId="{1DB75652-B05A-4F2A-88C3-CB55CD9FD8EE}" srcOrd="3" destOrd="0" parTransId="{A5C18381-593E-4618-A672-022618A2C62B}" sibTransId="{15C11B42-6A07-4034-9863-25D9304BBB67}"/>
    <dgm:cxn modelId="{C9A6F1F0-E25A-4DF5-B4D2-9A389E9121AA}" type="presOf" srcId="{35B3B122-B97B-45DC-9642-4281F710358C}" destId="{0DDACBF1-B355-460A-BDED-3621C2F06B7B}" srcOrd="0" destOrd="0" presId="urn:microsoft.com/office/officeart/2005/8/layout/vList2"/>
    <dgm:cxn modelId="{CF0BA824-A976-4028-B0FB-2ADBF9D219EF}" type="presOf" srcId="{2356B369-68BF-41DF-AAB9-216D51BDD18F}" destId="{3EB205B6-8FE9-4713-A6CC-94AAAD001F68}" srcOrd="0" destOrd="0" presId="urn:microsoft.com/office/officeart/2005/8/layout/vList2"/>
    <dgm:cxn modelId="{C9B6953D-186C-4CEE-9DDB-B77483EDFC95}" type="presOf" srcId="{D0897672-DF4E-43BE-9141-BA176D0FE2A7}" destId="{7A9B7A02-E505-4786-8D8C-4586124DB41A}" srcOrd="0" destOrd="0" presId="urn:microsoft.com/office/officeart/2005/8/layout/vList2"/>
    <dgm:cxn modelId="{A0AE8600-B2B5-4BF3-8E0B-8F0BE7FEBAB8}" srcId="{F87597E4-363A-4C0A-A937-6CF39530A700}" destId="{D1BEE11C-998A-4504-854C-7287D8791595}" srcOrd="1" destOrd="0" parTransId="{3C196607-296C-4943-A0DC-787BA5E4C529}" sibTransId="{3B5A7F81-3536-4BCB-8915-BFD1D6CE6A66}"/>
    <dgm:cxn modelId="{FD331AAD-C488-4F97-A0C9-C455FEA5EEA8}" type="presOf" srcId="{1DB75652-B05A-4F2A-88C3-CB55CD9FD8EE}" destId="{767D539E-3A2D-4288-A69E-CD11C7346AAC}" srcOrd="0" destOrd="0" presId="urn:microsoft.com/office/officeart/2005/8/layout/vList2"/>
    <dgm:cxn modelId="{62B5A308-D79C-4611-9DFA-6348A7C9FD84}" srcId="{F87597E4-363A-4C0A-A937-6CF39530A700}" destId="{3E426254-597E-4776-AC97-F720D09AAF72}" srcOrd="6" destOrd="0" parTransId="{14C6F1B7-E681-420A-B1FE-CF4F6AB1B33D}" sibTransId="{30B6CCE8-12FC-4E73-AA01-9400076FEBB8}"/>
    <dgm:cxn modelId="{75CCEAE9-48E6-4FA0-B04B-B9914F7AC0F0}" srcId="{F87597E4-363A-4C0A-A937-6CF39530A700}" destId="{1189646B-2373-406A-92D5-7FECCD95E0BC}" srcOrd="9" destOrd="0" parTransId="{42E2199F-8AEF-4524-B946-6C564353C377}" sibTransId="{FCAA2DF9-1E75-49B3-ADEA-DBA47B3446DA}"/>
    <dgm:cxn modelId="{3A6CB077-28DF-4AC8-AB33-EE13DF73D65C}" type="presOf" srcId="{3E426254-597E-4776-AC97-F720D09AAF72}" destId="{02974FD7-E538-4071-8B4B-2F4B4F609A26}" srcOrd="0" destOrd="0" presId="urn:microsoft.com/office/officeart/2005/8/layout/vList2"/>
    <dgm:cxn modelId="{0413BCEF-5EAC-4594-BDAC-E5F05D4A42C9}" srcId="{F87597E4-363A-4C0A-A937-6CF39530A700}" destId="{AF75CDBA-76FC-4979-A2FC-E43C3CC3CBC4}" srcOrd="7" destOrd="0" parTransId="{EE6A6CD9-304B-4CA3-9957-921FA7F302A0}" sibTransId="{DD4488EA-80FE-4C54-8479-00211052BCF8}"/>
    <dgm:cxn modelId="{358BE5BC-B3AD-4142-B838-DFA9861E9CA5}" srcId="{F87597E4-363A-4C0A-A937-6CF39530A700}" destId="{D0897672-DF4E-43BE-9141-BA176D0FE2A7}" srcOrd="2" destOrd="0" parTransId="{96A15730-6935-4FF4-80CF-0861F712DCE2}" sibTransId="{F4DE4FAE-DEAE-4D56-84A6-814D4FDAB417}"/>
    <dgm:cxn modelId="{B5B3A3DB-FA70-49E6-B394-8C5BA3F0FF91}" type="presOf" srcId="{AF75CDBA-76FC-4979-A2FC-E43C3CC3CBC4}" destId="{4457E518-5104-496A-B2C2-1CF82456AACD}" srcOrd="0" destOrd="0" presId="urn:microsoft.com/office/officeart/2005/8/layout/vList2"/>
    <dgm:cxn modelId="{09B712F4-7A32-4525-961D-ACE20DF6A00F}" type="presOf" srcId="{D1BEE11C-998A-4504-854C-7287D8791595}" destId="{67ADBDDD-65C8-4F95-8E81-6003EDB138DF}" srcOrd="0" destOrd="0" presId="urn:microsoft.com/office/officeart/2005/8/layout/vList2"/>
    <dgm:cxn modelId="{3B691024-F52D-46CD-95B6-2A79FD0F27C8}" type="presOf" srcId="{F55F6828-7A30-4761-912E-8D444F84D709}" destId="{7534C541-E111-48A0-B6B5-F672C95B9316}" srcOrd="0" destOrd="0" presId="urn:microsoft.com/office/officeart/2005/8/layout/vList2"/>
    <dgm:cxn modelId="{22258C92-5D2A-432B-BCEF-BC6E146AA72D}" type="presOf" srcId="{F87597E4-363A-4C0A-A937-6CF39530A700}" destId="{9E708037-DB74-4759-97B1-B7ED5FADF71C}" srcOrd="0" destOrd="0" presId="urn:microsoft.com/office/officeart/2005/8/layout/vList2"/>
    <dgm:cxn modelId="{D0F703C6-82E3-4098-A310-D53E5C76007E}" type="presOf" srcId="{2D2CC86B-93BB-40E3-91D1-E8240E38E2AB}" destId="{9590627D-EC0E-4A1A-98A9-54F3407D444C}" srcOrd="0" destOrd="0" presId="urn:microsoft.com/office/officeart/2005/8/layout/vList2"/>
    <dgm:cxn modelId="{57EDCF55-F9E8-417A-82CC-32600667EBB0}" srcId="{F87597E4-363A-4C0A-A937-6CF39530A700}" destId="{35B3B122-B97B-45DC-9642-4281F710358C}" srcOrd="4" destOrd="0" parTransId="{E043F956-A9D6-4313-9561-6008CEAAD489}" sibTransId="{DD135597-53A2-4D03-A431-976EB06AA157}"/>
    <dgm:cxn modelId="{5CBE1FBE-8DE8-4A33-B400-61E135A143AD}" type="presOf" srcId="{1189646B-2373-406A-92D5-7FECCD95E0BC}" destId="{46E50ADE-9959-406C-A4FD-13FF43E5AB8E}" srcOrd="0" destOrd="0" presId="urn:microsoft.com/office/officeart/2005/8/layout/vList2"/>
    <dgm:cxn modelId="{4FCE3FC6-C48F-4315-B600-EFBDFF94EA3D}" srcId="{F87597E4-363A-4C0A-A937-6CF39530A700}" destId="{F55F6828-7A30-4761-912E-8D444F84D709}" srcOrd="5" destOrd="0" parTransId="{EC94475E-DFA2-4915-B071-58E16EDE3D79}" sibTransId="{7311467F-852C-4182-80DF-AE5327EE3027}"/>
    <dgm:cxn modelId="{3E64AD69-B274-4D5C-A315-F4EAD9CD49DA}" type="presParOf" srcId="{9E708037-DB74-4759-97B1-B7ED5FADF71C}" destId="{9590627D-EC0E-4A1A-98A9-54F3407D444C}" srcOrd="0" destOrd="0" presId="urn:microsoft.com/office/officeart/2005/8/layout/vList2"/>
    <dgm:cxn modelId="{491C9E70-2049-41F0-944B-B6C6F4DB7990}" type="presParOf" srcId="{9E708037-DB74-4759-97B1-B7ED5FADF71C}" destId="{AA40D772-07DA-4D3A-91A6-9B4BE3CC8AED}" srcOrd="1" destOrd="0" presId="urn:microsoft.com/office/officeart/2005/8/layout/vList2"/>
    <dgm:cxn modelId="{760FD0AD-735A-403D-88F0-8EEA3C8AD658}" type="presParOf" srcId="{9E708037-DB74-4759-97B1-B7ED5FADF71C}" destId="{67ADBDDD-65C8-4F95-8E81-6003EDB138DF}" srcOrd="2" destOrd="0" presId="urn:microsoft.com/office/officeart/2005/8/layout/vList2"/>
    <dgm:cxn modelId="{88A91FEA-C0AF-4B48-B441-3DFEE661871F}" type="presParOf" srcId="{9E708037-DB74-4759-97B1-B7ED5FADF71C}" destId="{64ED769B-7D84-4AA0-BF63-7E603C2C8130}" srcOrd="3" destOrd="0" presId="urn:microsoft.com/office/officeart/2005/8/layout/vList2"/>
    <dgm:cxn modelId="{531CA4F5-5199-4217-B415-DB66F77C1776}" type="presParOf" srcId="{9E708037-DB74-4759-97B1-B7ED5FADF71C}" destId="{7A9B7A02-E505-4786-8D8C-4586124DB41A}" srcOrd="4" destOrd="0" presId="urn:microsoft.com/office/officeart/2005/8/layout/vList2"/>
    <dgm:cxn modelId="{F044AE97-DDE0-4084-A525-179054974014}" type="presParOf" srcId="{9E708037-DB74-4759-97B1-B7ED5FADF71C}" destId="{8F2B3DF9-D96A-4F12-A049-49D23063DD11}" srcOrd="5" destOrd="0" presId="urn:microsoft.com/office/officeart/2005/8/layout/vList2"/>
    <dgm:cxn modelId="{3C6BDE6B-9338-4FC4-A05A-6B5528608842}" type="presParOf" srcId="{9E708037-DB74-4759-97B1-B7ED5FADF71C}" destId="{767D539E-3A2D-4288-A69E-CD11C7346AAC}" srcOrd="6" destOrd="0" presId="urn:microsoft.com/office/officeart/2005/8/layout/vList2"/>
    <dgm:cxn modelId="{FB80F9E2-DD94-4E2F-87D0-29AAA8691337}" type="presParOf" srcId="{9E708037-DB74-4759-97B1-B7ED5FADF71C}" destId="{67FBF825-B4DA-4B6A-BA7B-4160D96895F7}" srcOrd="7" destOrd="0" presId="urn:microsoft.com/office/officeart/2005/8/layout/vList2"/>
    <dgm:cxn modelId="{8628E2EE-E94F-4F90-A3B1-22FDD273F037}" type="presParOf" srcId="{9E708037-DB74-4759-97B1-B7ED5FADF71C}" destId="{0DDACBF1-B355-460A-BDED-3621C2F06B7B}" srcOrd="8" destOrd="0" presId="urn:microsoft.com/office/officeart/2005/8/layout/vList2"/>
    <dgm:cxn modelId="{6A97E7A3-1324-4383-AE0D-7B2FD9666BFB}" type="presParOf" srcId="{9E708037-DB74-4759-97B1-B7ED5FADF71C}" destId="{26C0DDD3-759C-4B86-BB18-4848DE5D4C00}" srcOrd="9" destOrd="0" presId="urn:microsoft.com/office/officeart/2005/8/layout/vList2"/>
    <dgm:cxn modelId="{7DBAAFCC-8A82-40D1-90FE-16C93DFE830C}" type="presParOf" srcId="{9E708037-DB74-4759-97B1-B7ED5FADF71C}" destId="{7534C541-E111-48A0-B6B5-F672C95B9316}" srcOrd="10" destOrd="0" presId="urn:microsoft.com/office/officeart/2005/8/layout/vList2"/>
    <dgm:cxn modelId="{054CA637-8F5A-48E8-94D9-8BE088462ED0}" type="presParOf" srcId="{9E708037-DB74-4759-97B1-B7ED5FADF71C}" destId="{9CE9DDEB-3EB1-42B8-96B8-840639880441}" srcOrd="11" destOrd="0" presId="urn:microsoft.com/office/officeart/2005/8/layout/vList2"/>
    <dgm:cxn modelId="{4A17E18F-C847-4635-9011-0448906FD324}" type="presParOf" srcId="{9E708037-DB74-4759-97B1-B7ED5FADF71C}" destId="{02974FD7-E538-4071-8B4B-2F4B4F609A26}" srcOrd="12" destOrd="0" presId="urn:microsoft.com/office/officeart/2005/8/layout/vList2"/>
    <dgm:cxn modelId="{8D1F62EE-515C-441B-A191-C8A97D19A665}" type="presParOf" srcId="{9E708037-DB74-4759-97B1-B7ED5FADF71C}" destId="{E7A676AD-44D6-4724-8B25-08C86BD3AEB3}" srcOrd="13" destOrd="0" presId="urn:microsoft.com/office/officeart/2005/8/layout/vList2"/>
    <dgm:cxn modelId="{8D4DB109-EDCC-4F8D-98E9-062C1D93A627}" type="presParOf" srcId="{9E708037-DB74-4759-97B1-B7ED5FADF71C}" destId="{4457E518-5104-496A-B2C2-1CF82456AACD}" srcOrd="14" destOrd="0" presId="urn:microsoft.com/office/officeart/2005/8/layout/vList2"/>
    <dgm:cxn modelId="{CD39988E-8AE9-4861-B8C7-9F4B2C7C481A}" type="presParOf" srcId="{9E708037-DB74-4759-97B1-B7ED5FADF71C}" destId="{2E8A329E-033E-454D-B87F-2FA5DC2E7091}" srcOrd="15" destOrd="0" presId="urn:microsoft.com/office/officeart/2005/8/layout/vList2"/>
    <dgm:cxn modelId="{6F069D87-FEC1-4D4C-9B12-EC7D41B24E2B}" type="presParOf" srcId="{9E708037-DB74-4759-97B1-B7ED5FADF71C}" destId="{3EB205B6-8FE9-4713-A6CC-94AAAD001F68}" srcOrd="16" destOrd="0" presId="urn:microsoft.com/office/officeart/2005/8/layout/vList2"/>
    <dgm:cxn modelId="{EBB33008-5F6B-4707-A946-2C8F9BB4AE59}" type="presParOf" srcId="{9E708037-DB74-4759-97B1-B7ED5FADF71C}" destId="{4C3D0CD7-7951-4F6C-820A-961CF6F5B21D}" srcOrd="17" destOrd="0" presId="urn:microsoft.com/office/officeart/2005/8/layout/vList2"/>
    <dgm:cxn modelId="{05C9531D-A59B-435E-A308-CE40E5D5BD86}" type="presParOf" srcId="{9E708037-DB74-4759-97B1-B7ED5FADF71C}" destId="{46E50ADE-9959-406C-A4FD-13FF43E5AB8E}" srcOrd="1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64137BDB-FA39-493A-8D90-90806FEB1BA6}" type="doc">
      <dgm:prSet loTypeId="urn:microsoft.com/office/officeart/2008/layout/LinedList" loCatId="list" qsTypeId="urn:microsoft.com/office/officeart/2005/8/quickstyle/simple1" qsCatId="simple" csTypeId="urn:microsoft.com/office/officeart/2005/8/colors/accent2_2" csCatId="accent2"/>
      <dgm:spPr/>
      <dgm:t>
        <a:bodyPr/>
        <a:lstStyle/>
        <a:p>
          <a:endParaRPr lang="cs-CZ"/>
        </a:p>
      </dgm:t>
    </dgm:pt>
    <dgm:pt modelId="{1C586C87-B591-408B-83BE-68B1B11470B9}">
      <dgm:prSet/>
      <dgm:spPr/>
      <dgm:t>
        <a:bodyPr/>
        <a:lstStyle/>
        <a:p>
          <a:pPr rtl="0"/>
          <a:r>
            <a:rPr lang="cs-CZ" smtClean="0"/>
            <a:t>překážky rozvoje kreativních schopností (nemůžeme rozvinout schopnost, máme zhasnuto, jsme barvoslepí)</a:t>
          </a:r>
          <a:endParaRPr lang="cs-CZ"/>
        </a:p>
      </dgm:t>
    </dgm:pt>
    <dgm:pt modelId="{9157F914-78AC-4B86-94B9-F40DB0797FF1}" type="parTrans" cxnId="{B32D6F21-A848-4D1E-80DB-CD4B47CAB91A}">
      <dgm:prSet/>
      <dgm:spPr/>
      <dgm:t>
        <a:bodyPr/>
        <a:lstStyle/>
        <a:p>
          <a:endParaRPr lang="cs-CZ"/>
        </a:p>
      </dgm:t>
    </dgm:pt>
    <dgm:pt modelId="{D1418149-6CA8-4732-ABFC-D27133FD7389}" type="sibTrans" cxnId="{B32D6F21-A848-4D1E-80DB-CD4B47CAB91A}">
      <dgm:prSet/>
      <dgm:spPr/>
      <dgm:t>
        <a:bodyPr/>
        <a:lstStyle/>
        <a:p>
          <a:endParaRPr lang="cs-CZ"/>
        </a:p>
      </dgm:t>
    </dgm:pt>
    <dgm:pt modelId="{70842439-9450-4249-A114-46C7ED056DE5}">
      <dgm:prSet/>
      <dgm:spPr/>
      <dgm:t>
        <a:bodyPr/>
        <a:lstStyle/>
        <a:p>
          <a:pPr rtl="0"/>
          <a:r>
            <a:rPr lang="cs-CZ" smtClean="0"/>
            <a:t>překážky bránící kreativitě jako procesu (špatné zadání, jak poznat černého kocoura mezi dvěma zrzavými kocoury?)</a:t>
          </a:r>
          <a:endParaRPr lang="cs-CZ"/>
        </a:p>
      </dgm:t>
    </dgm:pt>
    <dgm:pt modelId="{F4DE4FCA-A3F8-458F-ACB6-B3E766E334C1}" type="parTrans" cxnId="{76BE0725-588D-45D8-8003-B8B7AE030D74}">
      <dgm:prSet/>
      <dgm:spPr/>
      <dgm:t>
        <a:bodyPr/>
        <a:lstStyle/>
        <a:p>
          <a:endParaRPr lang="cs-CZ"/>
        </a:p>
      </dgm:t>
    </dgm:pt>
    <dgm:pt modelId="{DCF4F039-023B-4F39-873F-FF1650F6FA2F}" type="sibTrans" cxnId="{76BE0725-588D-45D8-8003-B8B7AE030D74}">
      <dgm:prSet/>
      <dgm:spPr/>
      <dgm:t>
        <a:bodyPr/>
        <a:lstStyle/>
        <a:p>
          <a:endParaRPr lang="cs-CZ"/>
        </a:p>
      </dgm:t>
    </dgm:pt>
    <dgm:pt modelId="{FC31B623-376C-4D09-9064-405C4C2CA106}">
      <dgm:prSet/>
      <dgm:spPr/>
      <dgm:t>
        <a:bodyPr/>
        <a:lstStyle/>
        <a:p>
          <a:pPr rtl="0"/>
          <a:r>
            <a:rPr lang="cs-CZ" smtClean="0"/>
            <a:t>překážky ovlivňující kreativitu jako postoj (já tam prostě nepůjdu, ať si to udělá někdo jiný)</a:t>
          </a:r>
          <a:endParaRPr lang="cs-CZ"/>
        </a:p>
      </dgm:t>
    </dgm:pt>
    <dgm:pt modelId="{BD29B301-FDCD-4053-A0D5-78131D4F0746}" type="parTrans" cxnId="{3EEEDCE7-A461-4BA3-8179-52FBAD2FDF69}">
      <dgm:prSet/>
      <dgm:spPr/>
      <dgm:t>
        <a:bodyPr/>
        <a:lstStyle/>
        <a:p>
          <a:endParaRPr lang="cs-CZ"/>
        </a:p>
      </dgm:t>
    </dgm:pt>
    <dgm:pt modelId="{E0B716DA-0C9E-40BB-8670-5192927E7C99}" type="sibTrans" cxnId="{3EEEDCE7-A461-4BA3-8179-52FBAD2FDF69}">
      <dgm:prSet/>
      <dgm:spPr/>
      <dgm:t>
        <a:bodyPr/>
        <a:lstStyle/>
        <a:p>
          <a:endParaRPr lang="cs-CZ"/>
        </a:p>
      </dgm:t>
    </dgm:pt>
    <dgm:pt modelId="{506AC7D9-CCC1-4ED1-B2AD-24391D53AEF9}" type="pres">
      <dgm:prSet presAssocID="{64137BDB-FA39-493A-8D90-90806FEB1BA6}" presName="vert0" presStyleCnt="0">
        <dgm:presLayoutVars>
          <dgm:dir/>
          <dgm:animOne val="branch"/>
          <dgm:animLvl val="lvl"/>
        </dgm:presLayoutVars>
      </dgm:prSet>
      <dgm:spPr/>
    </dgm:pt>
    <dgm:pt modelId="{504BCCCB-2B96-43DE-AF01-78FF2C9A1957}" type="pres">
      <dgm:prSet presAssocID="{1C586C87-B591-408B-83BE-68B1B11470B9}" presName="thickLine" presStyleLbl="alignNode1" presStyleIdx="0" presStyleCnt="3"/>
      <dgm:spPr/>
    </dgm:pt>
    <dgm:pt modelId="{DDA3CCC7-35E6-4DE6-B275-789AADF0F557}" type="pres">
      <dgm:prSet presAssocID="{1C586C87-B591-408B-83BE-68B1B11470B9}" presName="horz1" presStyleCnt="0"/>
      <dgm:spPr/>
    </dgm:pt>
    <dgm:pt modelId="{95B003E0-A3C8-435A-9EF7-806E491F70B9}" type="pres">
      <dgm:prSet presAssocID="{1C586C87-B591-408B-83BE-68B1B11470B9}" presName="tx1" presStyleLbl="revTx" presStyleIdx="0" presStyleCnt="3"/>
      <dgm:spPr/>
    </dgm:pt>
    <dgm:pt modelId="{A6E0F7CC-C5EB-4C5D-8166-D6D4930118C7}" type="pres">
      <dgm:prSet presAssocID="{1C586C87-B591-408B-83BE-68B1B11470B9}" presName="vert1" presStyleCnt="0"/>
      <dgm:spPr/>
    </dgm:pt>
    <dgm:pt modelId="{4A3A65B2-6F49-4F6D-9F5F-096D462ECEDE}" type="pres">
      <dgm:prSet presAssocID="{70842439-9450-4249-A114-46C7ED056DE5}" presName="thickLine" presStyleLbl="alignNode1" presStyleIdx="1" presStyleCnt="3"/>
      <dgm:spPr/>
    </dgm:pt>
    <dgm:pt modelId="{71E96BE7-B970-4BB4-B193-FE4F683A6969}" type="pres">
      <dgm:prSet presAssocID="{70842439-9450-4249-A114-46C7ED056DE5}" presName="horz1" presStyleCnt="0"/>
      <dgm:spPr/>
    </dgm:pt>
    <dgm:pt modelId="{FD7B0072-1629-4F44-BD96-4A296C594B86}" type="pres">
      <dgm:prSet presAssocID="{70842439-9450-4249-A114-46C7ED056DE5}" presName="tx1" presStyleLbl="revTx" presStyleIdx="1" presStyleCnt="3"/>
      <dgm:spPr/>
    </dgm:pt>
    <dgm:pt modelId="{8C202118-AED8-4645-9FE4-841DEDBF78FE}" type="pres">
      <dgm:prSet presAssocID="{70842439-9450-4249-A114-46C7ED056DE5}" presName="vert1" presStyleCnt="0"/>
      <dgm:spPr/>
    </dgm:pt>
    <dgm:pt modelId="{5D3DB35E-381A-44DD-A255-2D4A59E003E3}" type="pres">
      <dgm:prSet presAssocID="{FC31B623-376C-4D09-9064-405C4C2CA106}" presName="thickLine" presStyleLbl="alignNode1" presStyleIdx="2" presStyleCnt="3"/>
      <dgm:spPr/>
    </dgm:pt>
    <dgm:pt modelId="{BF9349A2-197F-4C8A-B3B2-DA08AB699234}" type="pres">
      <dgm:prSet presAssocID="{FC31B623-376C-4D09-9064-405C4C2CA106}" presName="horz1" presStyleCnt="0"/>
      <dgm:spPr/>
    </dgm:pt>
    <dgm:pt modelId="{DD9EC659-493F-4CBD-9B8C-4C4CF63ADBC9}" type="pres">
      <dgm:prSet presAssocID="{FC31B623-376C-4D09-9064-405C4C2CA106}" presName="tx1" presStyleLbl="revTx" presStyleIdx="2" presStyleCnt="3"/>
      <dgm:spPr/>
    </dgm:pt>
    <dgm:pt modelId="{C3FD530E-8843-49B9-9AAF-83D34D239385}" type="pres">
      <dgm:prSet presAssocID="{FC31B623-376C-4D09-9064-405C4C2CA106}" presName="vert1" presStyleCnt="0"/>
      <dgm:spPr/>
    </dgm:pt>
  </dgm:ptLst>
  <dgm:cxnLst>
    <dgm:cxn modelId="{914AD760-C68E-4FE4-B405-8D7FCBE60EFA}" type="presOf" srcId="{FC31B623-376C-4D09-9064-405C4C2CA106}" destId="{DD9EC659-493F-4CBD-9B8C-4C4CF63ADBC9}" srcOrd="0" destOrd="0" presId="urn:microsoft.com/office/officeart/2008/layout/LinedList"/>
    <dgm:cxn modelId="{A9DEE5F2-8DB6-4793-80FC-49E94DAFB665}" type="presOf" srcId="{70842439-9450-4249-A114-46C7ED056DE5}" destId="{FD7B0072-1629-4F44-BD96-4A296C594B86}" srcOrd="0" destOrd="0" presId="urn:microsoft.com/office/officeart/2008/layout/LinedList"/>
    <dgm:cxn modelId="{76BE0725-588D-45D8-8003-B8B7AE030D74}" srcId="{64137BDB-FA39-493A-8D90-90806FEB1BA6}" destId="{70842439-9450-4249-A114-46C7ED056DE5}" srcOrd="1" destOrd="0" parTransId="{F4DE4FCA-A3F8-458F-ACB6-B3E766E334C1}" sibTransId="{DCF4F039-023B-4F39-873F-FF1650F6FA2F}"/>
    <dgm:cxn modelId="{B32D6F21-A848-4D1E-80DB-CD4B47CAB91A}" srcId="{64137BDB-FA39-493A-8D90-90806FEB1BA6}" destId="{1C586C87-B591-408B-83BE-68B1B11470B9}" srcOrd="0" destOrd="0" parTransId="{9157F914-78AC-4B86-94B9-F40DB0797FF1}" sibTransId="{D1418149-6CA8-4732-ABFC-D27133FD7389}"/>
    <dgm:cxn modelId="{3CAB24EA-12E3-4727-A77D-C34403540165}" type="presOf" srcId="{1C586C87-B591-408B-83BE-68B1B11470B9}" destId="{95B003E0-A3C8-435A-9EF7-806E491F70B9}" srcOrd="0" destOrd="0" presId="urn:microsoft.com/office/officeart/2008/layout/LinedList"/>
    <dgm:cxn modelId="{3EEEDCE7-A461-4BA3-8179-52FBAD2FDF69}" srcId="{64137BDB-FA39-493A-8D90-90806FEB1BA6}" destId="{FC31B623-376C-4D09-9064-405C4C2CA106}" srcOrd="2" destOrd="0" parTransId="{BD29B301-FDCD-4053-A0D5-78131D4F0746}" sibTransId="{E0B716DA-0C9E-40BB-8670-5192927E7C99}"/>
    <dgm:cxn modelId="{5224409F-B72D-4226-AD62-205665D83425}" type="presOf" srcId="{64137BDB-FA39-493A-8D90-90806FEB1BA6}" destId="{506AC7D9-CCC1-4ED1-B2AD-24391D53AEF9}" srcOrd="0" destOrd="0" presId="urn:microsoft.com/office/officeart/2008/layout/LinedList"/>
    <dgm:cxn modelId="{BA6EB181-E14D-4668-B0C7-0DEAD9C44534}" type="presParOf" srcId="{506AC7D9-CCC1-4ED1-B2AD-24391D53AEF9}" destId="{504BCCCB-2B96-43DE-AF01-78FF2C9A1957}" srcOrd="0" destOrd="0" presId="urn:microsoft.com/office/officeart/2008/layout/LinedList"/>
    <dgm:cxn modelId="{795FE5DA-8943-4474-AB47-970E657665F0}" type="presParOf" srcId="{506AC7D9-CCC1-4ED1-B2AD-24391D53AEF9}" destId="{DDA3CCC7-35E6-4DE6-B275-789AADF0F557}" srcOrd="1" destOrd="0" presId="urn:microsoft.com/office/officeart/2008/layout/LinedList"/>
    <dgm:cxn modelId="{1FCD7109-B417-47C7-B0F1-CA46EA173FA0}" type="presParOf" srcId="{DDA3CCC7-35E6-4DE6-B275-789AADF0F557}" destId="{95B003E0-A3C8-435A-9EF7-806E491F70B9}" srcOrd="0" destOrd="0" presId="urn:microsoft.com/office/officeart/2008/layout/LinedList"/>
    <dgm:cxn modelId="{DECE80C3-F574-4C65-81C9-E6F189074008}" type="presParOf" srcId="{DDA3CCC7-35E6-4DE6-B275-789AADF0F557}" destId="{A6E0F7CC-C5EB-4C5D-8166-D6D4930118C7}" srcOrd="1" destOrd="0" presId="urn:microsoft.com/office/officeart/2008/layout/LinedList"/>
    <dgm:cxn modelId="{329BFF6C-F636-455C-B127-F69924D01877}" type="presParOf" srcId="{506AC7D9-CCC1-4ED1-B2AD-24391D53AEF9}" destId="{4A3A65B2-6F49-4F6D-9F5F-096D462ECEDE}" srcOrd="2" destOrd="0" presId="urn:microsoft.com/office/officeart/2008/layout/LinedList"/>
    <dgm:cxn modelId="{61BF345A-2712-49EE-88A3-87E032078457}" type="presParOf" srcId="{506AC7D9-CCC1-4ED1-B2AD-24391D53AEF9}" destId="{71E96BE7-B970-4BB4-B193-FE4F683A6969}" srcOrd="3" destOrd="0" presId="urn:microsoft.com/office/officeart/2008/layout/LinedList"/>
    <dgm:cxn modelId="{AEC02B2D-5DDB-4189-9553-B0DD1D508927}" type="presParOf" srcId="{71E96BE7-B970-4BB4-B193-FE4F683A6969}" destId="{FD7B0072-1629-4F44-BD96-4A296C594B86}" srcOrd="0" destOrd="0" presId="urn:microsoft.com/office/officeart/2008/layout/LinedList"/>
    <dgm:cxn modelId="{DCDC8727-9A1A-4E3D-A6D9-89A2194DB6C2}" type="presParOf" srcId="{71E96BE7-B970-4BB4-B193-FE4F683A6969}" destId="{8C202118-AED8-4645-9FE4-841DEDBF78FE}" srcOrd="1" destOrd="0" presId="urn:microsoft.com/office/officeart/2008/layout/LinedList"/>
    <dgm:cxn modelId="{B674AB43-AA24-409F-9020-65A5AB40C142}" type="presParOf" srcId="{506AC7D9-CCC1-4ED1-B2AD-24391D53AEF9}" destId="{5D3DB35E-381A-44DD-A255-2D4A59E003E3}" srcOrd="4" destOrd="0" presId="urn:microsoft.com/office/officeart/2008/layout/LinedList"/>
    <dgm:cxn modelId="{F6E82556-48A2-414B-B8D1-6B9E8110DE15}" type="presParOf" srcId="{506AC7D9-CCC1-4ED1-B2AD-24391D53AEF9}" destId="{BF9349A2-197F-4C8A-B3B2-DA08AB699234}" srcOrd="5" destOrd="0" presId="urn:microsoft.com/office/officeart/2008/layout/LinedList"/>
    <dgm:cxn modelId="{C1E7DADA-7886-434A-B277-B84258830106}" type="presParOf" srcId="{BF9349A2-197F-4C8A-B3B2-DA08AB699234}" destId="{DD9EC659-493F-4CBD-9B8C-4C4CF63ADBC9}" srcOrd="0" destOrd="0" presId="urn:microsoft.com/office/officeart/2008/layout/LinedList"/>
    <dgm:cxn modelId="{F02AF411-9AF8-4F06-9317-83EB5895272F}" type="presParOf" srcId="{BF9349A2-197F-4C8A-B3B2-DA08AB699234}" destId="{C3FD530E-8843-49B9-9AAF-83D34D239385}"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103C35D8-84B4-4009-884F-C18C521795DC}"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lang="cs-CZ"/>
        </a:p>
      </dgm:t>
    </dgm:pt>
    <dgm:pt modelId="{27A67A61-4B99-4904-9997-7BDE7A40E6B5}">
      <dgm:prSet/>
      <dgm:spPr/>
      <dgm:t>
        <a:bodyPr/>
        <a:lstStyle/>
        <a:p>
          <a:pPr rtl="0"/>
          <a:r>
            <a:rPr lang="cs-CZ" dirty="0" smtClean="0"/>
            <a:t>Při vedení dětí k tvořivé aktivitě nejde na prvním místě o dosahování originálních výtvorů za každou cenu (o </a:t>
          </a:r>
          <a:r>
            <a:rPr lang="cs-CZ" b="1" dirty="0" smtClean="0"/>
            <a:t>tvořivost v užším smyslu</a:t>
          </a:r>
          <a:r>
            <a:rPr lang="cs-CZ" dirty="0" smtClean="0"/>
            <a:t>), ale o vytvoření předpokladů a zajištění podmínek pro optimální rozvoj osobnosti každého žáka (o </a:t>
          </a:r>
          <a:r>
            <a:rPr lang="cs-CZ" b="1" dirty="0" smtClean="0"/>
            <a:t>tvořivost v širším smyslu</a:t>
          </a:r>
          <a:r>
            <a:rPr lang="cs-CZ" dirty="0" smtClean="0"/>
            <a:t>), aby každý žák mohl plně realizovat své předpoklady. Výchova k tvořivosti vyžaduje hluboké porozumění psychice žáka.</a:t>
          </a:r>
          <a:endParaRPr lang="cs-CZ" dirty="0"/>
        </a:p>
      </dgm:t>
    </dgm:pt>
    <dgm:pt modelId="{64D8AB94-BF78-434E-B1EC-50EC256102E7}" type="parTrans" cxnId="{28FD5BD8-338B-4B8E-B364-4BBF190A4F09}">
      <dgm:prSet/>
      <dgm:spPr/>
      <dgm:t>
        <a:bodyPr/>
        <a:lstStyle/>
        <a:p>
          <a:endParaRPr lang="cs-CZ"/>
        </a:p>
      </dgm:t>
    </dgm:pt>
    <dgm:pt modelId="{F75D9657-7F6E-4755-A3F2-65D384B68CEC}" type="sibTrans" cxnId="{28FD5BD8-338B-4B8E-B364-4BBF190A4F09}">
      <dgm:prSet/>
      <dgm:spPr/>
      <dgm:t>
        <a:bodyPr/>
        <a:lstStyle/>
        <a:p>
          <a:endParaRPr lang="cs-CZ"/>
        </a:p>
      </dgm:t>
    </dgm:pt>
    <dgm:pt modelId="{5A3B3C8A-98BD-48BA-B6C8-D86D5C2E79D6}">
      <dgm:prSet/>
      <dgm:spPr/>
      <dgm:t>
        <a:bodyPr/>
        <a:lstStyle/>
        <a:p>
          <a:pPr algn="ctr" rtl="0"/>
          <a:r>
            <a:rPr lang="cs-CZ" dirty="0" smtClean="0"/>
            <a:t>Postupné zvyšování náročnosti na dítě ve směru                                </a:t>
          </a:r>
          <a:r>
            <a:rPr lang="cs-CZ" b="1" dirty="0" smtClean="0"/>
            <a:t>Aktivita – samostatnost – tvořivost                                           </a:t>
          </a:r>
          <a:r>
            <a:rPr lang="cs-CZ" dirty="0" smtClean="0"/>
            <a:t>se osvědčila obecně v pedagogickém procesu</a:t>
          </a:r>
          <a:endParaRPr lang="cs-CZ" dirty="0"/>
        </a:p>
      </dgm:t>
    </dgm:pt>
    <dgm:pt modelId="{C61A9B13-284B-47CF-B6A0-84A1FDA1B6DC}" type="parTrans" cxnId="{03F42486-28EA-4378-954F-4C05EEFDB7A6}">
      <dgm:prSet/>
      <dgm:spPr/>
      <dgm:t>
        <a:bodyPr/>
        <a:lstStyle/>
        <a:p>
          <a:endParaRPr lang="cs-CZ"/>
        </a:p>
      </dgm:t>
    </dgm:pt>
    <dgm:pt modelId="{700E9C7B-9DE5-4E9F-882F-26F0B4A5EBC1}" type="sibTrans" cxnId="{03F42486-28EA-4378-954F-4C05EEFDB7A6}">
      <dgm:prSet/>
      <dgm:spPr/>
      <dgm:t>
        <a:bodyPr/>
        <a:lstStyle/>
        <a:p>
          <a:endParaRPr lang="cs-CZ"/>
        </a:p>
      </dgm:t>
    </dgm:pt>
    <dgm:pt modelId="{D5FCE056-AD50-46F4-AF15-04BF4D8177B1}" type="pres">
      <dgm:prSet presAssocID="{103C35D8-84B4-4009-884F-C18C521795DC}" presName="linear" presStyleCnt="0">
        <dgm:presLayoutVars>
          <dgm:animLvl val="lvl"/>
          <dgm:resizeHandles val="exact"/>
        </dgm:presLayoutVars>
      </dgm:prSet>
      <dgm:spPr/>
    </dgm:pt>
    <dgm:pt modelId="{75E50CBE-9CB6-4156-A9E2-00E267B59BCA}" type="pres">
      <dgm:prSet presAssocID="{27A67A61-4B99-4904-9997-7BDE7A40E6B5}" presName="parentText" presStyleLbl="node1" presStyleIdx="0" presStyleCnt="2">
        <dgm:presLayoutVars>
          <dgm:chMax val="0"/>
          <dgm:bulletEnabled val="1"/>
        </dgm:presLayoutVars>
      </dgm:prSet>
      <dgm:spPr/>
    </dgm:pt>
    <dgm:pt modelId="{68876FDE-87B1-4050-864A-84567273A59F}" type="pres">
      <dgm:prSet presAssocID="{F75D9657-7F6E-4755-A3F2-65D384B68CEC}" presName="spacer" presStyleCnt="0"/>
      <dgm:spPr/>
    </dgm:pt>
    <dgm:pt modelId="{2FCDA7C2-7964-4686-A07F-36A3871A4A85}" type="pres">
      <dgm:prSet presAssocID="{5A3B3C8A-98BD-48BA-B6C8-D86D5C2E79D6}" presName="parentText" presStyleLbl="node1" presStyleIdx="1" presStyleCnt="2">
        <dgm:presLayoutVars>
          <dgm:chMax val="0"/>
          <dgm:bulletEnabled val="1"/>
        </dgm:presLayoutVars>
      </dgm:prSet>
      <dgm:spPr/>
    </dgm:pt>
  </dgm:ptLst>
  <dgm:cxnLst>
    <dgm:cxn modelId="{03F42486-28EA-4378-954F-4C05EEFDB7A6}" srcId="{103C35D8-84B4-4009-884F-C18C521795DC}" destId="{5A3B3C8A-98BD-48BA-B6C8-D86D5C2E79D6}" srcOrd="1" destOrd="0" parTransId="{C61A9B13-284B-47CF-B6A0-84A1FDA1B6DC}" sibTransId="{700E9C7B-9DE5-4E9F-882F-26F0B4A5EBC1}"/>
    <dgm:cxn modelId="{48E5406A-BDD4-4998-832B-7301BE6F8332}" type="presOf" srcId="{103C35D8-84B4-4009-884F-C18C521795DC}" destId="{D5FCE056-AD50-46F4-AF15-04BF4D8177B1}" srcOrd="0" destOrd="0" presId="urn:microsoft.com/office/officeart/2005/8/layout/vList2"/>
    <dgm:cxn modelId="{EA7831BE-A046-4492-B049-72B88C80A633}" type="presOf" srcId="{27A67A61-4B99-4904-9997-7BDE7A40E6B5}" destId="{75E50CBE-9CB6-4156-A9E2-00E267B59BCA}" srcOrd="0" destOrd="0" presId="urn:microsoft.com/office/officeart/2005/8/layout/vList2"/>
    <dgm:cxn modelId="{AE61962D-F55D-48C5-AAFC-922756449172}" type="presOf" srcId="{5A3B3C8A-98BD-48BA-B6C8-D86D5C2E79D6}" destId="{2FCDA7C2-7964-4686-A07F-36A3871A4A85}" srcOrd="0" destOrd="0" presId="urn:microsoft.com/office/officeart/2005/8/layout/vList2"/>
    <dgm:cxn modelId="{28FD5BD8-338B-4B8E-B364-4BBF190A4F09}" srcId="{103C35D8-84B4-4009-884F-C18C521795DC}" destId="{27A67A61-4B99-4904-9997-7BDE7A40E6B5}" srcOrd="0" destOrd="0" parTransId="{64D8AB94-BF78-434E-B1EC-50EC256102E7}" sibTransId="{F75D9657-7F6E-4755-A3F2-65D384B68CEC}"/>
    <dgm:cxn modelId="{36A82E17-AD8A-48F3-A68E-B9B63473D5F8}" type="presParOf" srcId="{D5FCE056-AD50-46F4-AF15-04BF4D8177B1}" destId="{75E50CBE-9CB6-4156-A9E2-00E267B59BCA}" srcOrd="0" destOrd="0" presId="urn:microsoft.com/office/officeart/2005/8/layout/vList2"/>
    <dgm:cxn modelId="{783F6752-0A3C-4EB5-A6BB-5EDAE8EB4DF0}" type="presParOf" srcId="{D5FCE056-AD50-46F4-AF15-04BF4D8177B1}" destId="{68876FDE-87B1-4050-864A-84567273A59F}" srcOrd="1" destOrd="0" presId="urn:microsoft.com/office/officeart/2005/8/layout/vList2"/>
    <dgm:cxn modelId="{E791F665-D008-49EC-B8A8-EE54A3B24533}" type="presParOf" srcId="{D5FCE056-AD50-46F4-AF15-04BF4D8177B1}" destId="{2FCDA7C2-7964-4686-A07F-36A3871A4A85}"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4B4FD218-43F0-4198-A9BD-3F57FBD1B837}" type="doc">
      <dgm:prSet loTypeId="urn:microsoft.com/office/officeart/2011/layout/InterconnectedBlockProcess" loCatId="process" qsTypeId="urn:microsoft.com/office/officeart/2005/8/quickstyle/simple1" qsCatId="simple" csTypeId="urn:microsoft.com/office/officeart/2005/8/colors/accent2_2" csCatId="accent2" phldr="1"/>
      <dgm:spPr/>
      <dgm:t>
        <a:bodyPr/>
        <a:lstStyle/>
        <a:p>
          <a:endParaRPr lang="cs-CZ"/>
        </a:p>
      </dgm:t>
    </dgm:pt>
    <dgm:pt modelId="{BA4250A9-9F8A-4DC3-B9F4-3515882E2A2C}">
      <dgm:prSet phldrT="[Text]"/>
      <dgm:spPr/>
      <dgm:t>
        <a:bodyPr/>
        <a:lstStyle/>
        <a:p>
          <a:r>
            <a:rPr lang="cs-CZ" dirty="0" smtClean="0"/>
            <a:t>Do 18. měsíců</a:t>
          </a:r>
          <a:endParaRPr lang="cs-CZ" dirty="0"/>
        </a:p>
      </dgm:t>
    </dgm:pt>
    <dgm:pt modelId="{86F64717-3247-499D-94F5-6590D7F7AC00}" type="parTrans" cxnId="{825E5524-6717-4E99-995E-5D75E9848DF5}">
      <dgm:prSet/>
      <dgm:spPr/>
      <dgm:t>
        <a:bodyPr/>
        <a:lstStyle/>
        <a:p>
          <a:endParaRPr lang="cs-CZ"/>
        </a:p>
      </dgm:t>
    </dgm:pt>
    <dgm:pt modelId="{DE035B4F-F028-41DD-9B48-2335D64A2ECD}" type="sibTrans" cxnId="{825E5524-6717-4E99-995E-5D75E9848DF5}">
      <dgm:prSet/>
      <dgm:spPr/>
      <dgm:t>
        <a:bodyPr/>
        <a:lstStyle/>
        <a:p>
          <a:endParaRPr lang="cs-CZ"/>
        </a:p>
      </dgm:t>
    </dgm:pt>
    <dgm:pt modelId="{401A719B-BE5B-4839-919A-E05CFF5216C3}">
      <dgm:prSet phldrT="[Text]"/>
      <dgm:spPr/>
      <dgm:t>
        <a:bodyPr/>
        <a:lstStyle/>
        <a:p>
          <a:r>
            <a:rPr lang="cs-CZ" b="1" dirty="0" smtClean="0"/>
            <a:t>První stádium </a:t>
          </a:r>
          <a:r>
            <a:rPr lang="cs-CZ" b="0" dirty="0" smtClean="0"/>
            <a:t>do 3 let</a:t>
          </a:r>
          <a:endParaRPr lang="cs-CZ" b="1" dirty="0"/>
        </a:p>
      </dgm:t>
    </dgm:pt>
    <dgm:pt modelId="{49A5586C-AE4E-41A0-B69F-5EEAA57E0E59}" type="parTrans" cxnId="{49319B6A-2F2B-4D16-9382-DEB127066082}">
      <dgm:prSet/>
      <dgm:spPr/>
      <dgm:t>
        <a:bodyPr/>
        <a:lstStyle/>
        <a:p>
          <a:endParaRPr lang="cs-CZ"/>
        </a:p>
      </dgm:t>
    </dgm:pt>
    <dgm:pt modelId="{6B595A0D-424F-4C54-B3E7-86D3AC08E208}" type="sibTrans" cxnId="{49319B6A-2F2B-4D16-9382-DEB127066082}">
      <dgm:prSet/>
      <dgm:spPr/>
      <dgm:t>
        <a:bodyPr/>
        <a:lstStyle/>
        <a:p>
          <a:endParaRPr lang="cs-CZ"/>
        </a:p>
      </dgm:t>
    </dgm:pt>
    <dgm:pt modelId="{3D0B4646-00A3-4657-9CE8-EE119215BF85}">
      <dgm:prSet phldrT="[Text]"/>
      <dgm:spPr/>
      <dgm:t>
        <a:bodyPr/>
        <a:lstStyle/>
        <a:p>
          <a:r>
            <a:rPr lang="cs-CZ" dirty="0" smtClean="0"/>
            <a:t>Do 6 let</a:t>
          </a:r>
          <a:endParaRPr lang="cs-CZ" dirty="0"/>
        </a:p>
      </dgm:t>
    </dgm:pt>
    <dgm:pt modelId="{1F4A166E-D242-4EF5-9B62-AED09F1C4AC3}" type="parTrans" cxnId="{3DE66619-08BD-43D0-B0BE-A576BF5E810A}">
      <dgm:prSet/>
      <dgm:spPr/>
      <dgm:t>
        <a:bodyPr/>
        <a:lstStyle/>
        <a:p>
          <a:endParaRPr lang="cs-CZ"/>
        </a:p>
      </dgm:t>
    </dgm:pt>
    <dgm:pt modelId="{C1106358-C676-425A-95DD-E70735EFEF4C}" type="sibTrans" cxnId="{3DE66619-08BD-43D0-B0BE-A576BF5E810A}">
      <dgm:prSet/>
      <dgm:spPr/>
      <dgm:t>
        <a:bodyPr/>
        <a:lstStyle/>
        <a:p>
          <a:endParaRPr lang="cs-CZ"/>
        </a:p>
      </dgm:t>
    </dgm:pt>
    <dgm:pt modelId="{36B2F837-769A-4CC4-A211-823C12821E4C}">
      <dgm:prSet phldrT="[Text]"/>
      <dgm:spPr/>
      <dgm:t>
        <a:bodyPr/>
        <a:lstStyle/>
        <a:p>
          <a:r>
            <a:rPr lang="cs-CZ" dirty="0" smtClean="0"/>
            <a:t>elementy tvořivosti</a:t>
          </a:r>
          <a:endParaRPr lang="cs-CZ" dirty="0"/>
        </a:p>
      </dgm:t>
    </dgm:pt>
    <dgm:pt modelId="{EEF75680-E2FE-4CD4-8EDF-10CA76589F71}" type="parTrans" cxnId="{FC98D77C-8DEE-4344-A563-55059DAF07B1}">
      <dgm:prSet/>
      <dgm:spPr/>
      <dgm:t>
        <a:bodyPr/>
        <a:lstStyle/>
        <a:p>
          <a:endParaRPr lang="cs-CZ"/>
        </a:p>
      </dgm:t>
    </dgm:pt>
    <dgm:pt modelId="{BCACAEFF-D66F-483F-8882-00D71B077EC9}" type="sibTrans" cxnId="{FC98D77C-8DEE-4344-A563-55059DAF07B1}">
      <dgm:prSet/>
      <dgm:spPr/>
      <dgm:t>
        <a:bodyPr/>
        <a:lstStyle/>
        <a:p>
          <a:endParaRPr lang="cs-CZ"/>
        </a:p>
      </dgm:t>
    </dgm:pt>
    <dgm:pt modelId="{04A574B5-3715-4E6A-87D2-4A4822DB6187}">
      <dgm:prSet phldrT="[Text]"/>
      <dgm:spPr/>
      <dgm:t>
        <a:bodyPr/>
        <a:lstStyle/>
        <a:p>
          <a:r>
            <a:rPr lang="cs-CZ" dirty="0" smtClean="0"/>
            <a:t>Smyslová zkušenost</a:t>
          </a:r>
          <a:endParaRPr lang="cs-CZ" dirty="0"/>
        </a:p>
      </dgm:t>
    </dgm:pt>
    <dgm:pt modelId="{E92CEF24-4F9C-433A-AA7D-91226FAE9B97}" type="parTrans" cxnId="{D53DDD98-E570-4B33-979B-30FCAC7F27FD}">
      <dgm:prSet/>
      <dgm:spPr/>
      <dgm:t>
        <a:bodyPr/>
        <a:lstStyle/>
        <a:p>
          <a:endParaRPr lang="cs-CZ"/>
        </a:p>
      </dgm:t>
    </dgm:pt>
    <dgm:pt modelId="{2A4BAA2F-2EBC-4E10-B1E7-24A3A5B4DF4E}" type="sibTrans" cxnId="{D53DDD98-E570-4B33-979B-30FCAC7F27FD}">
      <dgm:prSet/>
      <dgm:spPr/>
      <dgm:t>
        <a:bodyPr/>
        <a:lstStyle/>
        <a:p>
          <a:endParaRPr lang="cs-CZ"/>
        </a:p>
      </dgm:t>
    </dgm:pt>
    <dgm:pt modelId="{D4DF4140-4F19-4A22-8F94-4CA7C1C90819}">
      <dgm:prSet phldrT="[Text]"/>
      <dgm:spPr/>
      <dgm:t>
        <a:bodyPr/>
        <a:lstStyle/>
        <a:p>
          <a:r>
            <a:rPr lang="cs-CZ" b="0" dirty="0" smtClean="0"/>
            <a:t>první vzestup tvořivosti, tzv. </a:t>
          </a:r>
          <a:r>
            <a:rPr lang="cs-CZ" b="0" dirty="0" err="1" smtClean="0"/>
            <a:t>prekreativní</a:t>
          </a:r>
          <a:r>
            <a:rPr lang="cs-CZ" b="0" dirty="0" smtClean="0"/>
            <a:t> aktivita (nezralost, náhodnost)</a:t>
          </a:r>
          <a:endParaRPr lang="cs-CZ" b="0" dirty="0"/>
        </a:p>
      </dgm:t>
    </dgm:pt>
    <dgm:pt modelId="{C28E9005-513C-4E96-89A4-0F113BE8469E}" type="parTrans" cxnId="{2933A334-49B4-4BB0-ACF4-D6779FF5E1FF}">
      <dgm:prSet/>
      <dgm:spPr/>
      <dgm:t>
        <a:bodyPr/>
        <a:lstStyle/>
        <a:p>
          <a:endParaRPr lang="cs-CZ"/>
        </a:p>
      </dgm:t>
    </dgm:pt>
    <dgm:pt modelId="{F3DC7537-03EA-4F13-9868-BE3C3E449465}" type="sibTrans" cxnId="{2933A334-49B4-4BB0-ACF4-D6779FF5E1FF}">
      <dgm:prSet/>
      <dgm:spPr/>
      <dgm:t>
        <a:bodyPr/>
        <a:lstStyle/>
        <a:p>
          <a:endParaRPr lang="cs-CZ"/>
        </a:p>
      </dgm:t>
    </dgm:pt>
    <dgm:pt modelId="{6CEE8B99-C653-49C8-94C7-9E9B97065D38}">
      <dgm:prSet phldrT="[Text]"/>
      <dgm:spPr/>
      <dgm:t>
        <a:bodyPr/>
        <a:lstStyle/>
        <a:p>
          <a:r>
            <a:rPr lang="cs-CZ" b="0" dirty="0" smtClean="0"/>
            <a:t>představivost</a:t>
          </a:r>
          <a:endParaRPr lang="cs-CZ" b="0" dirty="0"/>
        </a:p>
      </dgm:t>
    </dgm:pt>
    <dgm:pt modelId="{369947A0-59E2-42C3-943D-04B16E597EAC}" type="parTrans" cxnId="{A017B048-EF16-4F68-BF83-1FB418BCB533}">
      <dgm:prSet/>
      <dgm:spPr/>
      <dgm:t>
        <a:bodyPr/>
        <a:lstStyle/>
        <a:p>
          <a:endParaRPr lang="cs-CZ"/>
        </a:p>
      </dgm:t>
    </dgm:pt>
    <dgm:pt modelId="{251CB43A-C980-4362-91F7-3A7D3E8ECE04}" type="sibTrans" cxnId="{A017B048-EF16-4F68-BF83-1FB418BCB533}">
      <dgm:prSet/>
      <dgm:spPr/>
      <dgm:t>
        <a:bodyPr/>
        <a:lstStyle/>
        <a:p>
          <a:endParaRPr lang="cs-CZ"/>
        </a:p>
      </dgm:t>
    </dgm:pt>
    <dgm:pt modelId="{BF65A318-7112-440E-B61B-FD9681B98000}">
      <dgm:prSet phldrT="[Text]"/>
      <dgm:spPr/>
      <dgm:t>
        <a:bodyPr/>
        <a:lstStyle/>
        <a:p>
          <a:r>
            <a:rPr lang="cs-CZ" dirty="0" smtClean="0"/>
            <a:t>kritická fáze </a:t>
          </a:r>
          <a:r>
            <a:rPr lang="cs-CZ" dirty="0" err="1" smtClean="0"/>
            <a:t>prekreativní</a:t>
          </a:r>
          <a:r>
            <a:rPr lang="cs-CZ" dirty="0" smtClean="0"/>
            <a:t> aktivity</a:t>
          </a:r>
          <a:endParaRPr lang="cs-CZ" dirty="0"/>
        </a:p>
      </dgm:t>
    </dgm:pt>
    <dgm:pt modelId="{80FD8DEC-D61B-4DEA-A7B2-CFAB4FD0ADEE}" type="parTrans" cxnId="{D6CA85AC-137F-47D9-A42F-A9860AAA7229}">
      <dgm:prSet/>
      <dgm:spPr/>
      <dgm:t>
        <a:bodyPr/>
        <a:lstStyle/>
        <a:p>
          <a:endParaRPr lang="cs-CZ"/>
        </a:p>
      </dgm:t>
    </dgm:pt>
    <dgm:pt modelId="{467ACB4C-6B6B-4F44-BB9E-469072DFCD42}" type="sibTrans" cxnId="{D6CA85AC-137F-47D9-A42F-A9860AAA7229}">
      <dgm:prSet/>
      <dgm:spPr/>
      <dgm:t>
        <a:bodyPr/>
        <a:lstStyle/>
        <a:p>
          <a:endParaRPr lang="cs-CZ"/>
        </a:p>
      </dgm:t>
    </dgm:pt>
    <dgm:pt modelId="{A50FA403-B978-47E3-A125-7A1879E908A0}">
      <dgm:prSet phldrT="[Text]"/>
      <dgm:spPr/>
      <dgm:t>
        <a:bodyPr/>
        <a:lstStyle/>
        <a:p>
          <a:r>
            <a:rPr lang="cs-CZ" dirty="0" smtClean="0"/>
            <a:t>významná pro kreativní aktivitu ve starším školním věku</a:t>
          </a:r>
          <a:endParaRPr lang="cs-CZ" dirty="0"/>
        </a:p>
      </dgm:t>
    </dgm:pt>
    <dgm:pt modelId="{60F77A43-134F-40C9-8501-B6793BBF95C8}" type="parTrans" cxnId="{4E100E13-2301-441D-A83E-2E2F84121154}">
      <dgm:prSet/>
      <dgm:spPr/>
      <dgm:t>
        <a:bodyPr/>
        <a:lstStyle/>
        <a:p>
          <a:endParaRPr lang="cs-CZ"/>
        </a:p>
      </dgm:t>
    </dgm:pt>
    <dgm:pt modelId="{0FAFBCF7-F401-4C66-901F-BF38101E6766}" type="sibTrans" cxnId="{4E100E13-2301-441D-A83E-2E2F84121154}">
      <dgm:prSet/>
      <dgm:spPr/>
      <dgm:t>
        <a:bodyPr/>
        <a:lstStyle/>
        <a:p>
          <a:endParaRPr lang="cs-CZ"/>
        </a:p>
      </dgm:t>
    </dgm:pt>
    <dgm:pt modelId="{D5AE09E8-77C3-4FC1-AD3B-26ACC386FB4B}">
      <dgm:prSet phldrT="[Text]"/>
      <dgm:spPr/>
      <dgm:t>
        <a:bodyPr/>
        <a:lstStyle/>
        <a:p>
          <a:r>
            <a:rPr lang="cs-CZ" b="1" dirty="0" smtClean="0"/>
            <a:t>Druhé stádium</a:t>
          </a:r>
          <a:r>
            <a:rPr lang="cs-CZ" b="0" dirty="0" smtClean="0"/>
            <a:t> do 10 let</a:t>
          </a:r>
          <a:endParaRPr lang="cs-CZ" b="1" dirty="0"/>
        </a:p>
      </dgm:t>
    </dgm:pt>
    <dgm:pt modelId="{5C8E591D-13CE-4274-ADD2-B0466A8CAFEB}" type="parTrans" cxnId="{7FE8AA24-6297-4AFD-9F52-0FA68E026FFA}">
      <dgm:prSet/>
      <dgm:spPr/>
      <dgm:t>
        <a:bodyPr/>
        <a:lstStyle/>
        <a:p>
          <a:endParaRPr lang="cs-CZ"/>
        </a:p>
      </dgm:t>
    </dgm:pt>
    <dgm:pt modelId="{6DAB174A-3089-4066-BA85-13B82A1510BF}" type="sibTrans" cxnId="{7FE8AA24-6297-4AFD-9F52-0FA68E026FFA}">
      <dgm:prSet/>
      <dgm:spPr/>
      <dgm:t>
        <a:bodyPr/>
        <a:lstStyle/>
        <a:p>
          <a:endParaRPr lang="cs-CZ"/>
        </a:p>
      </dgm:t>
    </dgm:pt>
    <dgm:pt modelId="{5EA98968-1D17-404A-A9A5-FEDFCF6CFE91}">
      <dgm:prSet phldrT="[Text]"/>
      <dgm:spPr/>
      <dgm:t>
        <a:bodyPr/>
        <a:lstStyle/>
        <a:p>
          <a:r>
            <a:rPr lang="cs-CZ" b="0" dirty="0" smtClean="0"/>
            <a:t>útlum tvořivé aktivity</a:t>
          </a:r>
          <a:endParaRPr lang="cs-CZ" b="0" dirty="0"/>
        </a:p>
      </dgm:t>
    </dgm:pt>
    <dgm:pt modelId="{94A2D3B4-7CEB-4B35-9DFE-26F3926A052C}" type="parTrans" cxnId="{CFB0460D-440F-4741-970A-E92ADE8CB888}">
      <dgm:prSet/>
      <dgm:spPr/>
      <dgm:t>
        <a:bodyPr/>
        <a:lstStyle/>
        <a:p>
          <a:endParaRPr lang="cs-CZ"/>
        </a:p>
      </dgm:t>
    </dgm:pt>
    <dgm:pt modelId="{F1EC5B0F-F321-4F28-B20B-4907FB01D79A}" type="sibTrans" cxnId="{CFB0460D-440F-4741-970A-E92ADE8CB888}">
      <dgm:prSet/>
      <dgm:spPr/>
      <dgm:t>
        <a:bodyPr/>
        <a:lstStyle/>
        <a:p>
          <a:endParaRPr lang="cs-CZ"/>
        </a:p>
      </dgm:t>
    </dgm:pt>
    <dgm:pt modelId="{BAA0E7FD-E682-4949-AB95-A35C5D05D8D9}">
      <dgm:prSet phldrT="[Text]"/>
      <dgm:spPr/>
      <dgm:t>
        <a:bodyPr/>
        <a:lstStyle/>
        <a:p>
          <a:r>
            <a:rPr lang="cs-CZ" b="0" dirty="0" smtClean="0"/>
            <a:t>konvergentní myšlení (konkrétní pojmy)</a:t>
          </a:r>
          <a:endParaRPr lang="cs-CZ" b="0" dirty="0"/>
        </a:p>
      </dgm:t>
    </dgm:pt>
    <dgm:pt modelId="{B6B06032-4293-418D-895E-98CAC8958405}" type="parTrans" cxnId="{46F0A76E-4A44-4809-A00A-8BB018F43E90}">
      <dgm:prSet/>
      <dgm:spPr/>
      <dgm:t>
        <a:bodyPr/>
        <a:lstStyle/>
        <a:p>
          <a:endParaRPr lang="cs-CZ"/>
        </a:p>
      </dgm:t>
    </dgm:pt>
    <dgm:pt modelId="{FD7775C4-FF63-4584-8130-C25A02277503}" type="sibTrans" cxnId="{46F0A76E-4A44-4809-A00A-8BB018F43E90}">
      <dgm:prSet/>
      <dgm:spPr/>
      <dgm:t>
        <a:bodyPr/>
        <a:lstStyle/>
        <a:p>
          <a:endParaRPr lang="cs-CZ"/>
        </a:p>
      </dgm:t>
    </dgm:pt>
    <dgm:pt modelId="{42652FAB-6339-4C17-95BF-6C9769B909E5}">
      <dgm:prSet phldrT="[Text]"/>
      <dgm:spPr/>
      <dgm:t>
        <a:bodyPr/>
        <a:lstStyle/>
        <a:p>
          <a:r>
            <a:rPr lang="cs-CZ" b="0" dirty="0" smtClean="0"/>
            <a:t>Třetí stádium </a:t>
          </a:r>
          <a:r>
            <a:rPr lang="cs-CZ" b="1" dirty="0" smtClean="0"/>
            <a:t> od 11 let</a:t>
          </a:r>
          <a:endParaRPr lang="cs-CZ" b="0" dirty="0"/>
        </a:p>
      </dgm:t>
    </dgm:pt>
    <dgm:pt modelId="{1F17096D-93EF-4E07-9ED5-4C225F3CE119}" type="parTrans" cxnId="{8F124B0C-7412-4F55-A6D5-DF3B42541197}">
      <dgm:prSet/>
      <dgm:spPr/>
      <dgm:t>
        <a:bodyPr/>
        <a:lstStyle/>
        <a:p>
          <a:endParaRPr lang="cs-CZ"/>
        </a:p>
      </dgm:t>
    </dgm:pt>
    <dgm:pt modelId="{47BE9CB5-C67B-4FB7-B7B0-78DB83B12095}" type="sibTrans" cxnId="{8F124B0C-7412-4F55-A6D5-DF3B42541197}">
      <dgm:prSet/>
      <dgm:spPr/>
      <dgm:t>
        <a:bodyPr/>
        <a:lstStyle/>
        <a:p>
          <a:endParaRPr lang="cs-CZ"/>
        </a:p>
      </dgm:t>
    </dgm:pt>
    <dgm:pt modelId="{CBC8BE37-1916-4CBB-92D4-51423F6E4B38}">
      <dgm:prSet phldrT="[Text]"/>
      <dgm:spPr/>
      <dgm:t>
        <a:bodyPr/>
        <a:lstStyle/>
        <a:p>
          <a:r>
            <a:rPr lang="cs-CZ" b="0" dirty="0" smtClean="0"/>
            <a:t>vzestup tvořivosti, kreativní aktivita</a:t>
          </a:r>
          <a:endParaRPr lang="cs-CZ" b="0" dirty="0"/>
        </a:p>
      </dgm:t>
    </dgm:pt>
    <dgm:pt modelId="{8E077339-BA9F-4D5F-B0CC-E0C4B80D0372}" type="parTrans" cxnId="{8C6E31BF-6757-4AF7-9143-6D319ADDE9EE}">
      <dgm:prSet/>
      <dgm:spPr/>
      <dgm:t>
        <a:bodyPr/>
        <a:lstStyle/>
        <a:p>
          <a:endParaRPr lang="cs-CZ"/>
        </a:p>
      </dgm:t>
    </dgm:pt>
    <dgm:pt modelId="{E7503C04-E532-418C-AC3E-3DBBEB185C8E}" type="sibTrans" cxnId="{8C6E31BF-6757-4AF7-9143-6D319ADDE9EE}">
      <dgm:prSet/>
      <dgm:spPr/>
      <dgm:t>
        <a:bodyPr/>
        <a:lstStyle/>
        <a:p>
          <a:endParaRPr lang="cs-CZ"/>
        </a:p>
      </dgm:t>
    </dgm:pt>
    <dgm:pt modelId="{7E035908-B429-477C-8936-B9107B265C78}">
      <dgm:prSet phldrT="[Text]"/>
      <dgm:spPr/>
      <dgm:t>
        <a:bodyPr/>
        <a:lstStyle/>
        <a:p>
          <a:r>
            <a:rPr lang="cs-CZ" b="0" dirty="0" smtClean="0"/>
            <a:t>Divergentní myšlení (abstraktní pojmy)</a:t>
          </a:r>
          <a:endParaRPr lang="cs-CZ" b="0" dirty="0"/>
        </a:p>
      </dgm:t>
    </dgm:pt>
    <dgm:pt modelId="{3E7802FF-DEDF-4F0F-8572-F58B2BACB678}" type="parTrans" cxnId="{5A79189B-B666-4828-B836-8CB6D2217C3E}">
      <dgm:prSet/>
      <dgm:spPr/>
      <dgm:t>
        <a:bodyPr/>
        <a:lstStyle/>
        <a:p>
          <a:endParaRPr lang="cs-CZ"/>
        </a:p>
      </dgm:t>
    </dgm:pt>
    <dgm:pt modelId="{04385790-2CD9-444F-B5D8-C538E7515EDD}" type="sibTrans" cxnId="{5A79189B-B666-4828-B836-8CB6D2217C3E}">
      <dgm:prSet/>
      <dgm:spPr/>
      <dgm:t>
        <a:bodyPr/>
        <a:lstStyle/>
        <a:p>
          <a:endParaRPr lang="cs-CZ"/>
        </a:p>
      </dgm:t>
    </dgm:pt>
    <dgm:pt modelId="{D22367AC-86C2-4200-A6B5-CDC0FF8B35E4}" type="pres">
      <dgm:prSet presAssocID="{4B4FD218-43F0-4198-A9BD-3F57FBD1B837}" presName="Name0" presStyleCnt="0">
        <dgm:presLayoutVars>
          <dgm:chMax val="7"/>
          <dgm:chPref val="5"/>
          <dgm:dir/>
          <dgm:animOne val="branch"/>
          <dgm:animLvl val="lvl"/>
        </dgm:presLayoutVars>
      </dgm:prSet>
      <dgm:spPr/>
    </dgm:pt>
    <dgm:pt modelId="{6F8F94C1-C475-4E8A-BAAD-F5CF2E860C33}" type="pres">
      <dgm:prSet presAssocID="{42652FAB-6339-4C17-95BF-6C9769B909E5}" presName="ChildAccent5" presStyleCnt="0"/>
      <dgm:spPr/>
    </dgm:pt>
    <dgm:pt modelId="{C9AB192D-37D6-4C57-995F-7124CEF11B0A}" type="pres">
      <dgm:prSet presAssocID="{42652FAB-6339-4C17-95BF-6C9769B909E5}" presName="ChildAccent" presStyleLbl="alignImgPlace1" presStyleIdx="0" presStyleCnt="5"/>
      <dgm:spPr/>
      <dgm:t>
        <a:bodyPr/>
        <a:lstStyle/>
        <a:p>
          <a:endParaRPr lang="cs-CZ"/>
        </a:p>
      </dgm:t>
    </dgm:pt>
    <dgm:pt modelId="{DFD12B54-0D33-4AC7-9EE5-4BE00B3D96ED}" type="pres">
      <dgm:prSet presAssocID="{42652FAB-6339-4C17-95BF-6C9769B909E5}" presName="Child5" presStyleLbl="revTx" presStyleIdx="0" presStyleCnt="0">
        <dgm:presLayoutVars>
          <dgm:chMax val="0"/>
          <dgm:chPref val="0"/>
          <dgm:bulletEnabled val="1"/>
        </dgm:presLayoutVars>
      </dgm:prSet>
      <dgm:spPr/>
      <dgm:t>
        <a:bodyPr/>
        <a:lstStyle/>
        <a:p>
          <a:endParaRPr lang="cs-CZ"/>
        </a:p>
      </dgm:t>
    </dgm:pt>
    <dgm:pt modelId="{F1716BE0-4EA7-443B-AD23-F99BBA090A14}" type="pres">
      <dgm:prSet presAssocID="{42652FAB-6339-4C17-95BF-6C9769B909E5}" presName="Parent5" presStyleLbl="node1" presStyleIdx="0" presStyleCnt="5">
        <dgm:presLayoutVars>
          <dgm:chMax val="2"/>
          <dgm:chPref val="1"/>
          <dgm:bulletEnabled val="1"/>
        </dgm:presLayoutVars>
      </dgm:prSet>
      <dgm:spPr/>
    </dgm:pt>
    <dgm:pt modelId="{894ABA14-0B4D-4C73-A4F6-E85ECEC96391}" type="pres">
      <dgm:prSet presAssocID="{D5AE09E8-77C3-4FC1-AD3B-26ACC386FB4B}" presName="ChildAccent4" presStyleCnt="0"/>
      <dgm:spPr/>
    </dgm:pt>
    <dgm:pt modelId="{FADE56C9-8E80-4058-956D-0B3AAE5ED6DC}" type="pres">
      <dgm:prSet presAssocID="{D5AE09E8-77C3-4FC1-AD3B-26ACC386FB4B}" presName="ChildAccent" presStyleLbl="alignImgPlace1" presStyleIdx="1" presStyleCnt="5"/>
      <dgm:spPr/>
    </dgm:pt>
    <dgm:pt modelId="{70218DB6-D7B2-46D7-8186-CF6CCB9637A3}" type="pres">
      <dgm:prSet presAssocID="{D5AE09E8-77C3-4FC1-AD3B-26ACC386FB4B}" presName="Child4" presStyleLbl="revTx" presStyleIdx="0" presStyleCnt="0">
        <dgm:presLayoutVars>
          <dgm:chMax val="0"/>
          <dgm:chPref val="0"/>
          <dgm:bulletEnabled val="1"/>
        </dgm:presLayoutVars>
      </dgm:prSet>
      <dgm:spPr/>
    </dgm:pt>
    <dgm:pt modelId="{A96DDB41-FD2D-4E4C-882E-47F918F4D2B0}" type="pres">
      <dgm:prSet presAssocID="{D5AE09E8-77C3-4FC1-AD3B-26ACC386FB4B}" presName="Parent4" presStyleLbl="node1" presStyleIdx="1" presStyleCnt="5">
        <dgm:presLayoutVars>
          <dgm:chMax val="2"/>
          <dgm:chPref val="1"/>
          <dgm:bulletEnabled val="1"/>
        </dgm:presLayoutVars>
      </dgm:prSet>
      <dgm:spPr/>
    </dgm:pt>
    <dgm:pt modelId="{680B5653-CD49-48DE-9B29-C5606A837FB7}" type="pres">
      <dgm:prSet presAssocID="{3D0B4646-00A3-4657-9CE8-EE119215BF85}" presName="ChildAccent3" presStyleCnt="0"/>
      <dgm:spPr/>
    </dgm:pt>
    <dgm:pt modelId="{C61CF70F-940A-4F22-9C12-B76027B17BEC}" type="pres">
      <dgm:prSet presAssocID="{3D0B4646-00A3-4657-9CE8-EE119215BF85}" presName="ChildAccent" presStyleLbl="alignImgPlace1" presStyleIdx="2" presStyleCnt="5"/>
      <dgm:spPr/>
    </dgm:pt>
    <dgm:pt modelId="{86FDE3F5-34ED-43A5-8DB0-F83FC3B909F2}" type="pres">
      <dgm:prSet presAssocID="{3D0B4646-00A3-4657-9CE8-EE119215BF85}" presName="Child3" presStyleLbl="revTx" presStyleIdx="0" presStyleCnt="0">
        <dgm:presLayoutVars>
          <dgm:chMax val="0"/>
          <dgm:chPref val="0"/>
          <dgm:bulletEnabled val="1"/>
        </dgm:presLayoutVars>
      </dgm:prSet>
      <dgm:spPr/>
    </dgm:pt>
    <dgm:pt modelId="{B853AE1E-BC95-464B-AC0F-CFE217AEFB7C}" type="pres">
      <dgm:prSet presAssocID="{3D0B4646-00A3-4657-9CE8-EE119215BF85}" presName="Parent3" presStyleLbl="node1" presStyleIdx="2" presStyleCnt="5">
        <dgm:presLayoutVars>
          <dgm:chMax val="2"/>
          <dgm:chPref val="1"/>
          <dgm:bulletEnabled val="1"/>
        </dgm:presLayoutVars>
      </dgm:prSet>
      <dgm:spPr/>
    </dgm:pt>
    <dgm:pt modelId="{102769A9-B11A-481A-BA60-C106A0E10630}" type="pres">
      <dgm:prSet presAssocID="{401A719B-BE5B-4839-919A-E05CFF5216C3}" presName="ChildAccent2" presStyleCnt="0"/>
      <dgm:spPr/>
    </dgm:pt>
    <dgm:pt modelId="{A3048111-5150-4841-A448-4EA426F03708}" type="pres">
      <dgm:prSet presAssocID="{401A719B-BE5B-4839-919A-E05CFF5216C3}" presName="ChildAccent" presStyleLbl="alignImgPlace1" presStyleIdx="3" presStyleCnt="5"/>
      <dgm:spPr/>
      <dgm:t>
        <a:bodyPr/>
        <a:lstStyle/>
        <a:p>
          <a:endParaRPr lang="cs-CZ"/>
        </a:p>
      </dgm:t>
    </dgm:pt>
    <dgm:pt modelId="{EB70D481-9BC6-4F08-B85C-8A45DCD7E409}" type="pres">
      <dgm:prSet presAssocID="{401A719B-BE5B-4839-919A-E05CFF5216C3}" presName="Child2" presStyleLbl="revTx" presStyleIdx="0" presStyleCnt="0">
        <dgm:presLayoutVars>
          <dgm:chMax val="0"/>
          <dgm:chPref val="0"/>
          <dgm:bulletEnabled val="1"/>
        </dgm:presLayoutVars>
      </dgm:prSet>
      <dgm:spPr/>
      <dgm:t>
        <a:bodyPr/>
        <a:lstStyle/>
        <a:p>
          <a:endParaRPr lang="cs-CZ"/>
        </a:p>
      </dgm:t>
    </dgm:pt>
    <dgm:pt modelId="{20DAC6D6-AB1A-4931-8CC3-D17BF27E47A1}" type="pres">
      <dgm:prSet presAssocID="{401A719B-BE5B-4839-919A-E05CFF5216C3}" presName="Parent2" presStyleLbl="node1" presStyleIdx="3" presStyleCnt="5">
        <dgm:presLayoutVars>
          <dgm:chMax val="2"/>
          <dgm:chPref val="1"/>
          <dgm:bulletEnabled val="1"/>
        </dgm:presLayoutVars>
      </dgm:prSet>
      <dgm:spPr/>
    </dgm:pt>
    <dgm:pt modelId="{4FDE443C-D48B-40DA-89CA-80D421B37831}" type="pres">
      <dgm:prSet presAssocID="{BA4250A9-9F8A-4DC3-B9F4-3515882E2A2C}" presName="ChildAccent1" presStyleCnt="0"/>
      <dgm:spPr/>
    </dgm:pt>
    <dgm:pt modelId="{7392B57A-6002-48E3-AF24-E227DDC03692}" type="pres">
      <dgm:prSet presAssocID="{BA4250A9-9F8A-4DC3-B9F4-3515882E2A2C}" presName="ChildAccent" presStyleLbl="alignImgPlace1" presStyleIdx="4" presStyleCnt="5"/>
      <dgm:spPr/>
      <dgm:t>
        <a:bodyPr/>
        <a:lstStyle/>
        <a:p>
          <a:endParaRPr lang="cs-CZ"/>
        </a:p>
      </dgm:t>
    </dgm:pt>
    <dgm:pt modelId="{CCFBC0AA-1A5C-462A-8963-BF04C2DBD1C0}" type="pres">
      <dgm:prSet presAssocID="{BA4250A9-9F8A-4DC3-B9F4-3515882E2A2C}" presName="Child1" presStyleLbl="revTx" presStyleIdx="0" presStyleCnt="0">
        <dgm:presLayoutVars>
          <dgm:chMax val="0"/>
          <dgm:chPref val="0"/>
          <dgm:bulletEnabled val="1"/>
        </dgm:presLayoutVars>
      </dgm:prSet>
      <dgm:spPr/>
      <dgm:t>
        <a:bodyPr/>
        <a:lstStyle/>
        <a:p>
          <a:endParaRPr lang="cs-CZ"/>
        </a:p>
      </dgm:t>
    </dgm:pt>
    <dgm:pt modelId="{D1CE081A-CD89-4176-B812-AED7B1E03CAD}" type="pres">
      <dgm:prSet presAssocID="{BA4250A9-9F8A-4DC3-B9F4-3515882E2A2C}" presName="Parent1" presStyleLbl="node1" presStyleIdx="4" presStyleCnt="5">
        <dgm:presLayoutVars>
          <dgm:chMax val="2"/>
          <dgm:chPref val="1"/>
          <dgm:bulletEnabled val="1"/>
        </dgm:presLayoutVars>
      </dgm:prSet>
      <dgm:spPr/>
    </dgm:pt>
  </dgm:ptLst>
  <dgm:cxnLst>
    <dgm:cxn modelId="{8C6E31BF-6757-4AF7-9143-6D319ADDE9EE}" srcId="{42652FAB-6339-4C17-95BF-6C9769B909E5}" destId="{CBC8BE37-1916-4CBB-92D4-51423F6E4B38}" srcOrd="0" destOrd="0" parTransId="{8E077339-BA9F-4D5F-B0CC-E0C4B80D0372}" sibTransId="{E7503C04-E532-418C-AC3E-3DBBEB185C8E}"/>
    <dgm:cxn modelId="{B42CA3C4-85AE-4606-B401-13AD055CE790}" type="presOf" srcId="{A50FA403-B978-47E3-A125-7A1879E908A0}" destId="{C61CF70F-940A-4F22-9C12-B76027B17BEC}" srcOrd="0" destOrd="1" presId="urn:microsoft.com/office/officeart/2011/layout/InterconnectedBlockProcess"/>
    <dgm:cxn modelId="{48EEB76F-5AC6-4F36-939F-49EC74EAA35A}" type="presOf" srcId="{04A574B5-3715-4E6A-87D2-4A4822DB6187}" destId="{CCFBC0AA-1A5C-462A-8963-BF04C2DBD1C0}" srcOrd="1" destOrd="1" presId="urn:microsoft.com/office/officeart/2011/layout/InterconnectedBlockProcess"/>
    <dgm:cxn modelId="{A017B048-EF16-4F68-BF83-1FB418BCB533}" srcId="{401A719B-BE5B-4839-919A-E05CFF5216C3}" destId="{6CEE8B99-C653-49C8-94C7-9E9B97065D38}" srcOrd="1" destOrd="0" parTransId="{369947A0-59E2-42C3-943D-04B16E597EAC}" sibTransId="{251CB43A-C980-4362-91F7-3A7D3E8ECE04}"/>
    <dgm:cxn modelId="{46F0A76E-4A44-4809-A00A-8BB018F43E90}" srcId="{D5AE09E8-77C3-4FC1-AD3B-26ACC386FB4B}" destId="{BAA0E7FD-E682-4949-AB95-A35C5D05D8D9}" srcOrd="1" destOrd="0" parTransId="{B6B06032-4293-418D-895E-98CAC8958405}" sibTransId="{FD7775C4-FF63-4584-8130-C25A02277503}"/>
    <dgm:cxn modelId="{620545B4-FA54-468A-B52C-C85A10D0C063}" type="presOf" srcId="{401A719B-BE5B-4839-919A-E05CFF5216C3}" destId="{20DAC6D6-AB1A-4931-8CC3-D17BF27E47A1}" srcOrd="0" destOrd="0" presId="urn:microsoft.com/office/officeart/2011/layout/InterconnectedBlockProcess"/>
    <dgm:cxn modelId="{5A79189B-B666-4828-B836-8CB6D2217C3E}" srcId="{42652FAB-6339-4C17-95BF-6C9769B909E5}" destId="{7E035908-B429-477C-8936-B9107B265C78}" srcOrd="1" destOrd="0" parTransId="{3E7802FF-DEDF-4F0F-8572-F58B2BACB678}" sibTransId="{04385790-2CD9-444F-B5D8-C538E7515EDD}"/>
    <dgm:cxn modelId="{8BA3C6FC-CB2D-42E2-A729-A3ACF0E1755D}" type="presOf" srcId="{6CEE8B99-C653-49C8-94C7-9E9B97065D38}" destId="{EB70D481-9BC6-4F08-B85C-8A45DCD7E409}" srcOrd="1" destOrd="1" presId="urn:microsoft.com/office/officeart/2011/layout/InterconnectedBlockProcess"/>
    <dgm:cxn modelId="{49319B6A-2F2B-4D16-9382-DEB127066082}" srcId="{4B4FD218-43F0-4198-A9BD-3F57FBD1B837}" destId="{401A719B-BE5B-4839-919A-E05CFF5216C3}" srcOrd="1" destOrd="0" parTransId="{49A5586C-AE4E-41A0-B69F-5EEAA57E0E59}" sibTransId="{6B595A0D-424F-4C54-B3E7-86D3AC08E208}"/>
    <dgm:cxn modelId="{EC7CA1AF-1051-46BB-ABBE-69C6DD91F3D9}" type="presOf" srcId="{D4DF4140-4F19-4A22-8F94-4CA7C1C90819}" destId="{EB70D481-9BC6-4F08-B85C-8A45DCD7E409}" srcOrd="1" destOrd="0" presId="urn:microsoft.com/office/officeart/2011/layout/InterconnectedBlockProcess"/>
    <dgm:cxn modelId="{B670089A-5C32-40A7-9B1C-1003A02AB72C}" type="presOf" srcId="{04A574B5-3715-4E6A-87D2-4A4822DB6187}" destId="{7392B57A-6002-48E3-AF24-E227DDC03692}" srcOrd="0" destOrd="1" presId="urn:microsoft.com/office/officeart/2011/layout/InterconnectedBlockProcess"/>
    <dgm:cxn modelId="{502BD2B2-5B9F-4825-9470-CC5A00909BC8}" type="presOf" srcId="{CBC8BE37-1916-4CBB-92D4-51423F6E4B38}" destId="{C9AB192D-37D6-4C57-995F-7124CEF11B0A}" srcOrd="0" destOrd="0" presId="urn:microsoft.com/office/officeart/2011/layout/InterconnectedBlockProcess"/>
    <dgm:cxn modelId="{D6DF3B3C-3218-444A-A04F-D63C5F05AAAB}" type="presOf" srcId="{CBC8BE37-1916-4CBB-92D4-51423F6E4B38}" destId="{DFD12B54-0D33-4AC7-9EE5-4BE00B3D96ED}" srcOrd="1" destOrd="0" presId="urn:microsoft.com/office/officeart/2011/layout/InterconnectedBlockProcess"/>
    <dgm:cxn modelId="{2933A334-49B4-4BB0-ACF4-D6779FF5E1FF}" srcId="{401A719B-BE5B-4839-919A-E05CFF5216C3}" destId="{D4DF4140-4F19-4A22-8F94-4CA7C1C90819}" srcOrd="0" destOrd="0" parTransId="{C28E9005-513C-4E96-89A4-0F113BE8469E}" sibTransId="{F3DC7537-03EA-4F13-9868-BE3C3E449465}"/>
    <dgm:cxn modelId="{4E100E13-2301-441D-A83E-2E2F84121154}" srcId="{3D0B4646-00A3-4657-9CE8-EE119215BF85}" destId="{A50FA403-B978-47E3-A125-7A1879E908A0}" srcOrd="1" destOrd="0" parTransId="{60F77A43-134F-40C9-8501-B6793BBF95C8}" sibTransId="{0FAFBCF7-F401-4C66-901F-BF38101E6766}"/>
    <dgm:cxn modelId="{CFB0460D-440F-4741-970A-E92ADE8CB888}" srcId="{D5AE09E8-77C3-4FC1-AD3B-26ACC386FB4B}" destId="{5EA98968-1D17-404A-A9A5-FEDFCF6CFE91}" srcOrd="0" destOrd="0" parTransId="{94A2D3B4-7CEB-4B35-9DFE-26F3926A052C}" sibTransId="{F1EC5B0F-F321-4F28-B20B-4907FB01D79A}"/>
    <dgm:cxn modelId="{3DE66619-08BD-43D0-B0BE-A576BF5E810A}" srcId="{4B4FD218-43F0-4198-A9BD-3F57FBD1B837}" destId="{3D0B4646-00A3-4657-9CE8-EE119215BF85}" srcOrd="2" destOrd="0" parTransId="{1F4A166E-D242-4EF5-9B62-AED09F1C4AC3}" sibTransId="{C1106358-C676-425A-95DD-E70735EFEF4C}"/>
    <dgm:cxn modelId="{825E5524-6717-4E99-995E-5D75E9848DF5}" srcId="{4B4FD218-43F0-4198-A9BD-3F57FBD1B837}" destId="{BA4250A9-9F8A-4DC3-B9F4-3515882E2A2C}" srcOrd="0" destOrd="0" parTransId="{86F64717-3247-499D-94F5-6590D7F7AC00}" sibTransId="{DE035B4F-F028-41DD-9B48-2335D64A2ECD}"/>
    <dgm:cxn modelId="{233C5428-6753-49A1-94F3-0FBBF0B3C730}" type="presOf" srcId="{5EA98968-1D17-404A-A9A5-FEDFCF6CFE91}" destId="{FADE56C9-8E80-4058-956D-0B3AAE5ED6DC}" srcOrd="0" destOrd="0" presId="urn:microsoft.com/office/officeart/2011/layout/InterconnectedBlockProcess"/>
    <dgm:cxn modelId="{5E7242FA-E663-4367-93B6-2A8928997AE6}" type="presOf" srcId="{7E035908-B429-477C-8936-B9107B265C78}" destId="{DFD12B54-0D33-4AC7-9EE5-4BE00B3D96ED}" srcOrd="1" destOrd="1" presId="urn:microsoft.com/office/officeart/2011/layout/InterconnectedBlockProcess"/>
    <dgm:cxn modelId="{B8EE934A-BEA7-4F84-9F36-9C93F7016EDE}" type="presOf" srcId="{BF65A318-7112-440E-B61B-FD9681B98000}" destId="{86FDE3F5-34ED-43A5-8DB0-F83FC3B909F2}" srcOrd="1" destOrd="0" presId="urn:microsoft.com/office/officeart/2011/layout/InterconnectedBlockProcess"/>
    <dgm:cxn modelId="{182B2DBD-0236-4B3F-8BA2-8A652DBEB979}" type="presOf" srcId="{3D0B4646-00A3-4657-9CE8-EE119215BF85}" destId="{B853AE1E-BC95-464B-AC0F-CFE217AEFB7C}" srcOrd="0" destOrd="0" presId="urn:microsoft.com/office/officeart/2011/layout/InterconnectedBlockProcess"/>
    <dgm:cxn modelId="{060CFAD8-CFFC-4ED8-8D34-2BDA6B218B99}" type="presOf" srcId="{4B4FD218-43F0-4198-A9BD-3F57FBD1B837}" destId="{D22367AC-86C2-4200-A6B5-CDC0FF8B35E4}" srcOrd="0" destOrd="0" presId="urn:microsoft.com/office/officeart/2011/layout/InterconnectedBlockProcess"/>
    <dgm:cxn modelId="{E5D02B9D-4E86-4866-82B8-78BC546233E0}" type="presOf" srcId="{D5AE09E8-77C3-4FC1-AD3B-26ACC386FB4B}" destId="{A96DDB41-FD2D-4E4C-882E-47F918F4D2B0}" srcOrd="0" destOrd="0" presId="urn:microsoft.com/office/officeart/2011/layout/InterconnectedBlockProcess"/>
    <dgm:cxn modelId="{D6CA85AC-137F-47D9-A42F-A9860AAA7229}" srcId="{3D0B4646-00A3-4657-9CE8-EE119215BF85}" destId="{BF65A318-7112-440E-B61B-FD9681B98000}" srcOrd="0" destOrd="0" parTransId="{80FD8DEC-D61B-4DEA-A7B2-CFAB4FD0ADEE}" sibTransId="{467ACB4C-6B6B-4F44-BB9E-469072DFCD42}"/>
    <dgm:cxn modelId="{7FE8AA24-6297-4AFD-9F52-0FA68E026FFA}" srcId="{4B4FD218-43F0-4198-A9BD-3F57FBD1B837}" destId="{D5AE09E8-77C3-4FC1-AD3B-26ACC386FB4B}" srcOrd="3" destOrd="0" parTransId="{5C8E591D-13CE-4274-ADD2-B0466A8CAFEB}" sibTransId="{6DAB174A-3089-4066-BA85-13B82A1510BF}"/>
    <dgm:cxn modelId="{C28757CE-6D8E-4FCB-ADB3-8052E8D1408E}" type="presOf" srcId="{5EA98968-1D17-404A-A9A5-FEDFCF6CFE91}" destId="{70218DB6-D7B2-46D7-8186-CF6CCB9637A3}" srcOrd="1" destOrd="0" presId="urn:microsoft.com/office/officeart/2011/layout/InterconnectedBlockProcess"/>
    <dgm:cxn modelId="{9D02E967-4F61-4F97-9D5A-C2598C8242E4}" type="presOf" srcId="{BF65A318-7112-440E-B61B-FD9681B98000}" destId="{C61CF70F-940A-4F22-9C12-B76027B17BEC}" srcOrd="0" destOrd="0" presId="urn:microsoft.com/office/officeart/2011/layout/InterconnectedBlockProcess"/>
    <dgm:cxn modelId="{295AF5B9-E86F-4067-80BD-C142C838FB26}" type="presOf" srcId="{A50FA403-B978-47E3-A125-7A1879E908A0}" destId="{86FDE3F5-34ED-43A5-8DB0-F83FC3B909F2}" srcOrd="1" destOrd="1" presId="urn:microsoft.com/office/officeart/2011/layout/InterconnectedBlockProcess"/>
    <dgm:cxn modelId="{FC98D77C-8DEE-4344-A563-55059DAF07B1}" srcId="{BA4250A9-9F8A-4DC3-B9F4-3515882E2A2C}" destId="{36B2F837-769A-4CC4-A211-823C12821E4C}" srcOrd="0" destOrd="0" parTransId="{EEF75680-E2FE-4CD4-8EDF-10CA76589F71}" sibTransId="{BCACAEFF-D66F-483F-8882-00D71B077EC9}"/>
    <dgm:cxn modelId="{A94F447E-A0FE-4098-A1E6-B7B395F94BC0}" type="presOf" srcId="{36B2F837-769A-4CC4-A211-823C12821E4C}" destId="{7392B57A-6002-48E3-AF24-E227DDC03692}" srcOrd="0" destOrd="0" presId="urn:microsoft.com/office/officeart/2011/layout/InterconnectedBlockProcess"/>
    <dgm:cxn modelId="{285B13AA-618D-4564-8FD3-55CA1F796561}" type="presOf" srcId="{D4DF4140-4F19-4A22-8F94-4CA7C1C90819}" destId="{A3048111-5150-4841-A448-4EA426F03708}" srcOrd="0" destOrd="0" presId="urn:microsoft.com/office/officeart/2011/layout/InterconnectedBlockProcess"/>
    <dgm:cxn modelId="{FF0F10AA-1D31-43FA-998E-BDE74DEE06CD}" type="presOf" srcId="{BAA0E7FD-E682-4949-AB95-A35C5D05D8D9}" destId="{FADE56C9-8E80-4058-956D-0B3AAE5ED6DC}" srcOrd="0" destOrd="1" presId="urn:microsoft.com/office/officeart/2011/layout/InterconnectedBlockProcess"/>
    <dgm:cxn modelId="{5EFEEF83-E498-43E3-B5DD-DDE0D1CE8FEE}" type="presOf" srcId="{42652FAB-6339-4C17-95BF-6C9769B909E5}" destId="{F1716BE0-4EA7-443B-AD23-F99BBA090A14}" srcOrd="0" destOrd="0" presId="urn:microsoft.com/office/officeart/2011/layout/InterconnectedBlockProcess"/>
    <dgm:cxn modelId="{194527B1-DCA9-4CD0-AD8B-654B3AD55B26}" type="presOf" srcId="{6CEE8B99-C653-49C8-94C7-9E9B97065D38}" destId="{A3048111-5150-4841-A448-4EA426F03708}" srcOrd="0" destOrd="1" presId="urn:microsoft.com/office/officeart/2011/layout/InterconnectedBlockProcess"/>
    <dgm:cxn modelId="{8F124B0C-7412-4F55-A6D5-DF3B42541197}" srcId="{4B4FD218-43F0-4198-A9BD-3F57FBD1B837}" destId="{42652FAB-6339-4C17-95BF-6C9769B909E5}" srcOrd="4" destOrd="0" parTransId="{1F17096D-93EF-4E07-9ED5-4C225F3CE119}" sibTransId="{47BE9CB5-C67B-4FB7-B7B0-78DB83B12095}"/>
    <dgm:cxn modelId="{42AB91E8-4E0B-4069-A8C1-2A001A17C08B}" type="presOf" srcId="{BAA0E7FD-E682-4949-AB95-A35C5D05D8D9}" destId="{70218DB6-D7B2-46D7-8186-CF6CCB9637A3}" srcOrd="1" destOrd="1" presId="urn:microsoft.com/office/officeart/2011/layout/InterconnectedBlockProcess"/>
    <dgm:cxn modelId="{F4564152-E98F-4498-83CA-6BC8E0C01D21}" type="presOf" srcId="{BA4250A9-9F8A-4DC3-B9F4-3515882E2A2C}" destId="{D1CE081A-CD89-4176-B812-AED7B1E03CAD}" srcOrd="0" destOrd="0" presId="urn:microsoft.com/office/officeart/2011/layout/InterconnectedBlockProcess"/>
    <dgm:cxn modelId="{8B0068BC-9B28-4DC3-B145-86864B40F9E6}" type="presOf" srcId="{36B2F837-769A-4CC4-A211-823C12821E4C}" destId="{CCFBC0AA-1A5C-462A-8963-BF04C2DBD1C0}" srcOrd="1" destOrd="0" presId="urn:microsoft.com/office/officeart/2011/layout/InterconnectedBlockProcess"/>
    <dgm:cxn modelId="{085F83FB-95C8-4244-B1CC-77D8D19A1020}" type="presOf" srcId="{7E035908-B429-477C-8936-B9107B265C78}" destId="{C9AB192D-37D6-4C57-995F-7124CEF11B0A}" srcOrd="0" destOrd="1" presId="urn:microsoft.com/office/officeart/2011/layout/InterconnectedBlockProcess"/>
    <dgm:cxn modelId="{D53DDD98-E570-4B33-979B-30FCAC7F27FD}" srcId="{BA4250A9-9F8A-4DC3-B9F4-3515882E2A2C}" destId="{04A574B5-3715-4E6A-87D2-4A4822DB6187}" srcOrd="1" destOrd="0" parTransId="{E92CEF24-4F9C-433A-AA7D-91226FAE9B97}" sibTransId="{2A4BAA2F-2EBC-4E10-B1E7-24A3A5B4DF4E}"/>
    <dgm:cxn modelId="{058F487C-91EB-405F-B3F5-97B4F0B67066}" type="presParOf" srcId="{D22367AC-86C2-4200-A6B5-CDC0FF8B35E4}" destId="{6F8F94C1-C475-4E8A-BAAD-F5CF2E860C33}" srcOrd="0" destOrd="0" presId="urn:microsoft.com/office/officeart/2011/layout/InterconnectedBlockProcess"/>
    <dgm:cxn modelId="{7494EB6F-F2E8-4D76-BCEE-3DED119EFF56}" type="presParOf" srcId="{6F8F94C1-C475-4E8A-BAAD-F5CF2E860C33}" destId="{C9AB192D-37D6-4C57-995F-7124CEF11B0A}" srcOrd="0" destOrd="0" presId="urn:microsoft.com/office/officeart/2011/layout/InterconnectedBlockProcess"/>
    <dgm:cxn modelId="{81ACD0B2-F47B-453E-9FA0-3394CBFD46BA}" type="presParOf" srcId="{D22367AC-86C2-4200-A6B5-CDC0FF8B35E4}" destId="{DFD12B54-0D33-4AC7-9EE5-4BE00B3D96ED}" srcOrd="1" destOrd="0" presId="urn:microsoft.com/office/officeart/2011/layout/InterconnectedBlockProcess"/>
    <dgm:cxn modelId="{DE5885A7-9C3E-469F-9250-CBFD9A8C4910}" type="presParOf" srcId="{D22367AC-86C2-4200-A6B5-CDC0FF8B35E4}" destId="{F1716BE0-4EA7-443B-AD23-F99BBA090A14}" srcOrd="2" destOrd="0" presId="urn:microsoft.com/office/officeart/2011/layout/InterconnectedBlockProcess"/>
    <dgm:cxn modelId="{367F98E7-0EC3-4E4D-A5D5-6EFA86A60DB1}" type="presParOf" srcId="{D22367AC-86C2-4200-A6B5-CDC0FF8B35E4}" destId="{894ABA14-0B4D-4C73-A4F6-E85ECEC96391}" srcOrd="3" destOrd="0" presId="urn:microsoft.com/office/officeart/2011/layout/InterconnectedBlockProcess"/>
    <dgm:cxn modelId="{304C65DB-7F87-4733-8891-197ECCE2395A}" type="presParOf" srcId="{894ABA14-0B4D-4C73-A4F6-E85ECEC96391}" destId="{FADE56C9-8E80-4058-956D-0B3AAE5ED6DC}" srcOrd="0" destOrd="0" presId="urn:microsoft.com/office/officeart/2011/layout/InterconnectedBlockProcess"/>
    <dgm:cxn modelId="{F7C1FF28-C81F-4B56-9936-01684E51A862}" type="presParOf" srcId="{D22367AC-86C2-4200-A6B5-CDC0FF8B35E4}" destId="{70218DB6-D7B2-46D7-8186-CF6CCB9637A3}" srcOrd="4" destOrd="0" presId="urn:microsoft.com/office/officeart/2011/layout/InterconnectedBlockProcess"/>
    <dgm:cxn modelId="{98CFB23A-D7A7-4071-B1EA-985497DD3B8D}" type="presParOf" srcId="{D22367AC-86C2-4200-A6B5-CDC0FF8B35E4}" destId="{A96DDB41-FD2D-4E4C-882E-47F918F4D2B0}" srcOrd="5" destOrd="0" presId="urn:microsoft.com/office/officeart/2011/layout/InterconnectedBlockProcess"/>
    <dgm:cxn modelId="{7EA479C9-093E-47D7-83F1-186D5F536C16}" type="presParOf" srcId="{D22367AC-86C2-4200-A6B5-CDC0FF8B35E4}" destId="{680B5653-CD49-48DE-9B29-C5606A837FB7}" srcOrd="6" destOrd="0" presId="urn:microsoft.com/office/officeart/2011/layout/InterconnectedBlockProcess"/>
    <dgm:cxn modelId="{FD710C86-5213-4567-8DD0-F19C7F2FAF03}" type="presParOf" srcId="{680B5653-CD49-48DE-9B29-C5606A837FB7}" destId="{C61CF70F-940A-4F22-9C12-B76027B17BEC}" srcOrd="0" destOrd="0" presId="urn:microsoft.com/office/officeart/2011/layout/InterconnectedBlockProcess"/>
    <dgm:cxn modelId="{FBEF0857-91D1-48D8-B851-F0B894CD16C9}" type="presParOf" srcId="{D22367AC-86C2-4200-A6B5-CDC0FF8B35E4}" destId="{86FDE3F5-34ED-43A5-8DB0-F83FC3B909F2}" srcOrd="7" destOrd="0" presId="urn:microsoft.com/office/officeart/2011/layout/InterconnectedBlockProcess"/>
    <dgm:cxn modelId="{3326AAEE-A36B-44BC-9891-0AB9C6F5A711}" type="presParOf" srcId="{D22367AC-86C2-4200-A6B5-CDC0FF8B35E4}" destId="{B853AE1E-BC95-464B-AC0F-CFE217AEFB7C}" srcOrd="8" destOrd="0" presId="urn:microsoft.com/office/officeart/2011/layout/InterconnectedBlockProcess"/>
    <dgm:cxn modelId="{2E136439-7DCC-4059-90EB-C64025264528}" type="presParOf" srcId="{D22367AC-86C2-4200-A6B5-CDC0FF8B35E4}" destId="{102769A9-B11A-481A-BA60-C106A0E10630}" srcOrd="9" destOrd="0" presId="urn:microsoft.com/office/officeart/2011/layout/InterconnectedBlockProcess"/>
    <dgm:cxn modelId="{645326C6-14D0-4D95-856B-A166A1FD5FB5}" type="presParOf" srcId="{102769A9-B11A-481A-BA60-C106A0E10630}" destId="{A3048111-5150-4841-A448-4EA426F03708}" srcOrd="0" destOrd="0" presId="urn:microsoft.com/office/officeart/2011/layout/InterconnectedBlockProcess"/>
    <dgm:cxn modelId="{E5CD0F29-2051-4DC6-926D-1167E2771F4C}" type="presParOf" srcId="{D22367AC-86C2-4200-A6B5-CDC0FF8B35E4}" destId="{EB70D481-9BC6-4F08-B85C-8A45DCD7E409}" srcOrd="10" destOrd="0" presId="urn:microsoft.com/office/officeart/2011/layout/InterconnectedBlockProcess"/>
    <dgm:cxn modelId="{15D44E78-CCD9-48CE-A7BF-56BA8AFB1CEA}" type="presParOf" srcId="{D22367AC-86C2-4200-A6B5-CDC0FF8B35E4}" destId="{20DAC6D6-AB1A-4931-8CC3-D17BF27E47A1}" srcOrd="11" destOrd="0" presId="urn:microsoft.com/office/officeart/2011/layout/InterconnectedBlockProcess"/>
    <dgm:cxn modelId="{A0ED8D7E-C9ED-4975-A36C-D9D6FC8442C7}" type="presParOf" srcId="{D22367AC-86C2-4200-A6B5-CDC0FF8B35E4}" destId="{4FDE443C-D48B-40DA-89CA-80D421B37831}" srcOrd="12" destOrd="0" presId="urn:microsoft.com/office/officeart/2011/layout/InterconnectedBlockProcess"/>
    <dgm:cxn modelId="{CCAE9DCF-174A-4E17-BC09-646BD7DF6524}" type="presParOf" srcId="{4FDE443C-D48B-40DA-89CA-80D421B37831}" destId="{7392B57A-6002-48E3-AF24-E227DDC03692}" srcOrd="0" destOrd="0" presId="urn:microsoft.com/office/officeart/2011/layout/InterconnectedBlockProcess"/>
    <dgm:cxn modelId="{24E020EF-416B-4F2D-95E6-FD97AA832B3B}" type="presParOf" srcId="{D22367AC-86C2-4200-A6B5-CDC0FF8B35E4}" destId="{CCFBC0AA-1A5C-462A-8963-BF04C2DBD1C0}" srcOrd="13" destOrd="0" presId="urn:microsoft.com/office/officeart/2011/layout/InterconnectedBlockProcess"/>
    <dgm:cxn modelId="{B0CB7346-7F79-4F4E-919E-0C1CA34A3A6A}" type="presParOf" srcId="{D22367AC-86C2-4200-A6B5-CDC0FF8B35E4}" destId="{D1CE081A-CD89-4176-B812-AED7B1E03CAD}" srcOrd="14" destOrd="0" presId="urn:microsoft.com/office/officeart/2011/layout/InterconnectedBlock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B58BED3-4BF5-4656-B020-0E9C9238971B}" type="doc">
      <dgm:prSet loTypeId="urn:microsoft.com/office/officeart/2005/8/layout/vList2" loCatId="list" qsTypeId="urn:microsoft.com/office/officeart/2005/8/quickstyle/simple1" qsCatId="simple" csTypeId="urn:microsoft.com/office/officeart/2005/8/colors/accent2_2" csCatId="accent2"/>
      <dgm:spPr/>
      <dgm:t>
        <a:bodyPr/>
        <a:lstStyle/>
        <a:p>
          <a:endParaRPr lang="cs-CZ"/>
        </a:p>
      </dgm:t>
    </dgm:pt>
    <dgm:pt modelId="{43FDD6E7-521E-42A0-BF7B-461834435CBC}">
      <dgm:prSet custT="1"/>
      <dgm:spPr/>
      <dgm:t>
        <a:bodyPr/>
        <a:lstStyle/>
        <a:p>
          <a:pPr rtl="0"/>
          <a:r>
            <a:rPr lang="cs-CZ" sz="1800" b="1" dirty="0" err="1" smtClean="0"/>
            <a:t>Guilford</a:t>
          </a:r>
          <a:r>
            <a:rPr lang="cs-CZ" sz="1800" dirty="0" smtClean="0"/>
            <a:t>: „Tvořivost není jednotná schopnost, ale spíše produkt různých společně působících faktorů. Některé její složky jsou relativně zřejmé: plynulost, pružnost, originalita. Jiné jsou méně zřejmé a mohou se měnit podle daného typu tvořivosti.“</a:t>
          </a:r>
          <a:endParaRPr lang="cs-CZ" sz="1800" dirty="0"/>
        </a:p>
      </dgm:t>
    </dgm:pt>
    <dgm:pt modelId="{FAF0C601-15A9-4B3C-BEAF-9E058B672BE6}" type="parTrans" cxnId="{908DCEE6-B464-43A4-BE6E-0BDF5B3A103D}">
      <dgm:prSet/>
      <dgm:spPr/>
      <dgm:t>
        <a:bodyPr/>
        <a:lstStyle/>
        <a:p>
          <a:endParaRPr lang="cs-CZ"/>
        </a:p>
      </dgm:t>
    </dgm:pt>
    <dgm:pt modelId="{0C945B24-9C24-471D-8EBE-88CCAF44141B}" type="sibTrans" cxnId="{908DCEE6-B464-43A4-BE6E-0BDF5B3A103D}">
      <dgm:prSet/>
      <dgm:spPr/>
      <dgm:t>
        <a:bodyPr/>
        <a:lstStyle/>
        <a:p>
          <a:endParaRPr lang="cs-CZ"/>
        </a:p>
      </dgm:t>
    </dgm:pt>
    <dgm:pt modelId="{D2FFD25A-0FA4-4243-A9C3-E55715B173B4}">
      <dgm:prSet custT="1"/>
      <dgm:spPr/>
      <dgm:t>
        <a:bodyPr/>
        <a:lstStyle/>
        <a:p>
          <a:pPr rtl="0"/>
          <a:r>
            <a:rPr lang="cs-CZ" sz="1800" b="1" smtClean="0"/>
            <a:t>Zelina a Zelinová </a:t>
          </a:r>
          <a:r>
            <a:rPr lang="cs-CZ" sz="1800" smtClean="0"/>
            <a:t>(1990, s. 17, 18) vymezují tvořivost jako: „…interakci subjektu s objektem, při které subjekt mění okolní svět, vytváří nové, užitečné a pro subjekt nebo referenční skupinu nebo populaci významné hodnoty“</a:t>
          </a:r>
          <a:endParaRPr lang="cs-CZ" sz="1800"/>
        </a:p>
      </dgm:t>
    </dgm:pt>
    <dgm:pt modelId="{282A2ECF-BEBC-4739-9342-BB312D9E7337}" type="parTrans" cxnId="{6FA1C8F5-D1E5-4A84-BB13-890307CD5BC9}">
      <dgm:prSet/>
      <dgm:spPr/>
      <dgm:t>
        <a:bodyPr/>
        <a:lstStyle/>
        <a:p>
          <a:endParaRPr lang="cs-CZ"/>
        </a:p>
      </dgm:t>
    </dgm:pt>
    <dgm:pt modelId="{C606CFDA-390A-4757-98EC-AF7E971DB585}" type="sibTrans" cxnId="{6FA1C8F5-D1E5-4A84-BB13-890307CD5BC9}">
      <dgm:prSet/>
      <dgm:spPr/>
      <dgm:t>
        <a:bodyPr/>
        <a:lstStyle/>
        <a:p>
          <a:endParaRPr lang="cs-CZ"/>
        </a:p>
      </dgm:t>
    </dgm:pt>
    <dgm:pt modelId="{6833786F-0D6A-427D-B6CF-C7004A242872}">
      <dgm:prSet custT="1"/>
      <dgm:spPr/>
      <dgm:t>
        <a:bodyPr/>
        <a:lstStyle/>
        <a:p>
          <a:pPr rtl="0"/>
          <a:r>
            <a:rPr lang="cs-CZ" sz="1800" dirty="0" smtClean="0"/>
            <a:t>Komplexně se na tvořivost dívá </a:t>
          </a:r>
          <a:r>
            <a:rPr lang="cs-CZ" sz="1800" b="1" dirty="0" smtClean="0"/>
            <a:t>Urban</a:t>
          </a:r>
          <a:r>
            <a:rPr lang="cs-CZ" sz="1800" dirty="0" smtClean="0"/>
            <a:t>, který ji charakterizuje jako </a:t>
          </a:r>
          <a:r>
            <a:rPr lang="cs-CZ" sz="1800" b="1" u="sng" dirty="0" smtClean="0"/>
            <a:t>schopnost vytvořit nový, neobvyklý a překvapující produkt</a:t>
          </a:r>
          <a:r>
            <a:rPr lang="cs-CZ" sz="1800" dirty="0" smtClean="0"/>
            <a:t>, </a:t>
          </a:r>
          <a:r>
            <a:rPr lang="cs-CZ" sz="1800" b="1" u="sng" dirty="0" smtClean="0"/>
            <a:t>který je prostřednictvím komunikace s okolím chápán jako smysluplný</a:t>
          </a:r>
          <a:r>
            <a:rPr lang="cs-CZ" sz="1800" dirty="0" smtClean="0"/>
            <a:t>. Podmínkou vzniku tvořivého produktu je flexibilní proces citlivého vnímání širších souvislostí, analýzy a orientace na řešení a v konečné fázi syntézy, strukturování a skládání informací do originálních řešení.</a:t>
          </a:r>
          <a:endParaRPr lang="cs-CZ" sz="1800" dirty="0"/>
        </a:p>
      </dgm:t>
    </dgm:pt>
    <dgm:pt modelId="{5A2948BE-D457-40D3-9A80-D95ED1CFF80E}" type="parTrans" cxnId="{5A5593F8-323D-4D6F-80EC-CBFF2394044C}">
      <dgm:prSet/>
      <dgm:spPr/>
      <dgm:t>
        <a:bodyPr/>
        <a:lstStyle/>
        <a:p>
          <a:endParaRPr lang="cs-CZ"/>
        </a:p>
      </dgm:t>
    </dgm:pt>
    <dgm:pt modelId="{7D367448-2D32-46EF-A69E-948E36EB9D2B}" type="sibTrans" cxnId="{5A5593F8-323D-4D6F-80EC-CBFF2394044C}">
      <dgm:prSet/>
      <dgm:spPr/>
      <dgm:t>
        <a:bodyPr/>
        <a:lstStyle/>
        <a:p>
          <a:endParaRPr lang="cs-CZ"/>
        </a:p>
      </dgm:t>
    </dgm:pt>
    <dgm:pt modelId="{DA63DFB9-AC28-4971-BCB8-0610AE53C31F}" type="pres">
      <dgm:prSet presAssocID="{DB58BED3-4BF5-4656-B020-0E9C9238971B}" presName="linear" presStyleCnt="0">
        <dgm:presLayoutVars>
          <dgm:animLvl val="lvl"/>
          <dgm:resizeHandles val="exact"/>
        </dgm:presLayoutVars>
      </dgm:prSet>
      <dgm:spPr/>
    </dgm:pt>
    <dgm:pt modelId="{81EB1728-2F77-43A6-91E6-9DEEB35BB2C7}" type="pres">
      <dgm:prSet presAssocID="{43FDD6E7-521E-42A0-BF7B-461834435CBC}" presName="parentText" presStyleLbl="node1" presStyleIdx="0" presStyleCnt="3">
        <dgm:presLayoutVars>
          <dgm:chMax val="0"/>
          <dgm:bulletEnabled val="1"/>
        </dgm:presLayoutVars>
      </dgm:prSet>
      <dgm:spPr/>
    </dgm:pt>
    <dgm:pt modelId="{F852346D-A15B-4AFE-9767-0DD47073886B}" type="pres">
      <dgm:prSet presAssocID="{0C945B24-9C24-471D-8EBE-88CCAF44141B}" presName="spacer" presStyleCnt="0"/>
      <dgm:spPr/>
    </dgm:pt>
    <dgm:pt modelId="{B0EA6CD0-6C18-4E36-AA7F-C1E670D581C5}" type="pres">
      <dgm:prSet presAssocID="{D2FFD25A-0FA4-4243-A9C3-E55715B173B4}" presName="parentText" presStyleLbl="node1" presStyleIdx="1" presStyleCnt="3">
        <dgm:presLayoutVars>
          <dgm:chMax val="0"/>
          <dgm:bulletEnabled val="1"/>
        </dgm:presLayoutVars>
      </dgm:prSet>
      <dgm:spPr/>
    </dgm:pt>
    <dgm:pt modelId="{4A6D75D5-D10D-4433-98F6-9E62992213D0}" type="pres">
      <dgm:prSet presAssocID="{C606CFDA-390A-4757-98EC-AF7E971DB585}" presName="spacer" presStyleCnt="0"/>
      <dgm:spPr/>
    </dgm:pt>
    <dgm:pt modelId="{B64FC5FF-721B-4F79-BA05-2B3F1FBA3675}" type="pres">
      <dgm:prSet presAssocID="{6833786F-0D6A-427D-B6CF-C7004A242872}" presName="parentText" presStyleLbl="node1" presStyleIdx="2" presStyleCnt="3">
        <dgm:presLayoutVars>
          <dgm:chMax val="0"/>
          <dgm:bulletEnabled val="1"/>
        </dgm:presLayoutVars>
      </dgm:prSet>
      <dgm:spPr/>
    </dgm:pt>
  </dgm:ptLst>
  <dgm:cxnLst>
    <dgm:cxn modelId="{908DCEE6-B464-43A4-BE6E-0BDF5B3A103D}" srcId="{DB58BED3-4BF5-4656-B020-0E9C9238971B}" destId="{43FDD6E7-521E-42A0-BF7B-461834435CBC}" srcOrd="0" destOrd="0" parTransId="{FAF0C601-15A9-4B3C-BEAF-9E058B672BE6}" sibTransId="{0C945B24-9C24-471D-8EBE-88CCAF44141B}"/>
    <dgm:cxn modelId="{6FA1C8F5-D1E5-4A84-BB13-890307CD5BC9}" srcId="{DB58BED3-4BF5-4656-B020-0E9C9238971B}" destId="{D2FFD25A-0FA4-4243-A9C3-E55715B173B4}" srcOrd="1" destOrd="0" parTransId="{282A2ECF-BEBC-4739-9342-BB312D9E7337}" sibTransId="{C606CFDA-390A-4757-98EC-AF7E971DB585}"/>
    <dgm:cxn modelId="{1D1F976A-0F79-426F-A558-3607C239603F}" type="presOf" srcId="{43FDD6E7-521E-42A0-BF7B-461834435CBC}" destId="{81EB1728-2F77-43A6-91E6-9DEEB35BB2C7}" srcOrd="0" destOrd="0" presId="urn:microsoft.com/office/officeart/2005/8/layout/vList2"/>
    <dgm:cxn modelId="{4A3B5541-C30B-4C20-BB86-C5416331FE04}" type="presOf" srcId="{DB58BED3-4BF5-4656-B020-0E9C9238971B}" destId="{DA63DFB9-AC28-4971-BCB8-0610AE53C31F}" srcOrd="0" destOrd="0" presId="urn:microsoft.com/office/officeart/2005/8/layout/vList2"/>
    <dgm:cxn modelId="{B6D1BCB6-F251-434B-9E20-C9D183D4C64E}" type="presOf" srcId="{D2FFD25A-0FA4-4243-A9C3-E55715B173B4}" destId="{B0EA6CD0-6C18-4E36-AA7F-C1E670D581C5}" srcOrd="0" destOrd="0" presId="urn:microsoft.com/office/officeart/2005/8/layout/vList2"/>
    <dgm:cxn modelId="{5A5593F8-323D-4D6F-80EC-CBFF2394044C}" srcId="{DB58BED3-4BF5-4656-B020-0E9C9238971B}" destId="{6833786F-0D6A-427D-B6CF-C7004A242872}" srcOrd="2" destOrd="0" parTransId="{5A2948BE-D457-40D3-9A80-D95ED1CFF80E}" sibTransId="{7D367448-2D32-46EF-A69E-948E36EB9D2B}"/>
    <dgm:cxn modelId="{94F1FE15-5F1B-47CE-BFBF-FD8810C430A7}" type="presOf" srcId="{6833786F-0D6A-427D-B6CF-C7004A242872}" destId="{B64FC5FF-721B-4F79-BA05-2B3F1FBA3675}" srcOrd="0" destOrd="0" presId="urn:microsoft.com/office/officeart/2005/8/layout/vList2"/>
    <dgm:cxn modelId="{6796C2B9-0F23-441A-8531-F3FF78B2F704}" type="presParOf" srcId="{DA63DFB9-AC28-4971-BCB8-0610AE53C31F}" destId="{81EB1728-2F77-43A6-91E6-9DEEB35BB2C7}" srcOrd="0" destOrd="0" presId="urn:microsoft.com/office/officeart/2005/8/layout/vList2"/>
    <dgm:cxn modelId="{4C8D497F-3BB9-4C97-94F6-E81BFE37531E}" type="presParOf" srcId="{DA63DFB9-AC28-4971-BCB8-0610AE53C31F}" destId="{F852346D-A15B-4AFE-9767-0DD47073886B}" srcOrd="1" destOrd="0" presId="urn:microsoft.com/office/officeart/2005/8/layout/vList2"/>
    <dgm:cxn modelId="{50DB5075-C100-4BA7-B539-60E39D7AEDE7}" type="presParOf" srcId="{DA63DFB9-AC28-4971-BCB8-0610AE53C31F}" destId="{B0EA6CD0-6C18-4E36-AA7F-C1E670D581C5}" srcOrd="2" destOrd="0" presId="urn:microsoft.com/office/officeart/2005/8/layout/vList2"/>
    <dgm:cxn modelId="{1429839E-9ABE-4354-BE4E-0B57BFA94576}" type="presParOf" srcId="{DA63DFB9-AC28-4971-BCB8-0610AE53C31F}" destId="{4A6D75D5-D10D-4433-98F6-9E62992213D0}" srcOrd="3" destOrd="0" presId="urn:microsoft.com/office/officeart/2005/8/layout/vList2"/>
    <dgm:cxn modelId="{447B8DA6-1857-4BE9-A6E9-EB4E4283DC6D}" type="presParOf" srcId="{DA63DFB9-AC28-4971-BCB8-0610AE53C31F}" destId="{B64FC5FF-721B-4F79-BA05-2B3F1FBA3675}"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C811EF4-C17F-4FB4-A43B-63F9E47801AC}"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lang="cs-CZ"/>
        </a:p>
      </dgm:t>
    </dgm:pt>
    <dgm:pt modelId="{5A8C88ED-56D6-4AF4-9A94-DEEF44C5381E}">
      <dgm:prSet custT="1"/>
      <dgm:spPr/>
      <dgm:t>
        <a:bodyPr/>
        <a:lstStyle/>
        <a:p>
          <a:pPr rtl="0"/>
          <a:r>
            <a:rPr lang="cs-CZ" sz="1600" b="1" dirty="0" smtClean="0"/>
            <a:t>Amabile</a:t>
          </a:r>
          <a:r>
            <a:rPr lang="cs-CZ" sz="1600" dirty="0" smtClean="0"/>
            <a:t> (1983) ji definuje takto: </a:t>
          </a:r>
          <a:r>
            <a:rPr lang="cs-CZ" sz="1600" i="1" dirty="0" smtClean="0"/>
            <a:t>Dílo nebo řešení problému se považuje za kreativní do té míry, do jaké je </a:t>
          </a:r>
          <a:r>
            <a:rPr lang="cs-CZ" sz="1600" b="1" i="1" dirty="0" smtClean="0"/>
            <a:t>novým, užitečným, správným a přínosným</a:t>
          </a:r>
          <a:r>
            <a:rPr lang="cs-CZ" sz="1600" i="1" dirty="0" smtClean="0"/>
            <a:t> řešením zadaného úkolu, a zároveň do jaké míry je úkol heuristický (objevný, originální, původní, předpokládající nové řešení) než algoritmický (známý úkol s rutinním řešením). </a:t>
          </a:r>
          <a:endParaRPr lang="cs-CZ" sz="1600" dirty="0"/>
        </a:p>
      </dgm:t>
    </dgm:pt>
    <dgm:pt modelId="{6F2D3344-2EC1-4328-BE1F-069FD13AE241}" type="parTrans" cxnId="{B1300771-3321-484D-911A-40B2592D515E}">
      <dgm:prSet/>
      <dgm:spPr/>
      <dgm:t>
        <a:bodyPr/>
        <a:lstStyle/>
        <a:p>
          <a:endParaRPr lang="cs-CZ"/>
        </a:p>
      </dgm:t>
    </dgm:pt>
    <dgm:pt modelId="{61CC8968-7F4B-4526-B961-53658C4519CC}" type="sibTrans" cxnId="{B1300771-3321-484D-911A-40B2592D515E}">
      <dgm:prSet/>
      <dgm:spPr/>
      <dgm:t>
        <a:bodyPr/>
        <a:lstStyle/>
        <a:p>
          <a:endParaRPr lang="cs-CZ"/>
        </a:p>
      </dgm:t>
    </dgm:pt>
    <dgm:pt modelId="{0692C9E7-01DC-4361-B4B3-DB11F1192401}">
      <dgm:prSet custT="1"/>
      <dgm:spPr/>
      <dgm:t>
        <a:bodyPr/>
        <a:lstStyle/>
        <a:p>
          <a:pPr rtl="0"/>
          <a:r>
            <a:rPr lang="cs-CZ" sz="1600" b="1" dirty="0" err="1" smtClean="0"/>
            <a:t>Sternberg</a:t>
          </a:r>
          <a:r>
            <a:rPr lang="cs-CZ" sz="1600" dirty="0" smtClean="0"/>
            <a:t> (2001) v rámci definice tzv. </a:t>
          </a:r>
          <a:r>
            <a:rPr lang="cs-CZ" sz="1600" dirty="0" err="1" smtClean="0"/>
            <a:t>triarchické</a:t>
          </a:r>
          <a:r>
            <a:rPr lang="cs-CZ" sz="1600" dirty="0" smtClean="0"/>
            <a:t> inteligence mimo analytickou a praktickou inteligenci dává místo i tvořivé inteligence: </a:t>
          </a:r>
          <a:r>
            <a:rPr lang="cs-CZ" sz="1600" i="1" dirty="0" smtClean="0"/>
            <a:t>Základem tvořivé inteligence je vhled – schopnost posuzovat, které informace jsou důležité, nalézat vztahy mezi starým a novým, propojovat si skutečnosti, které jsou zdánlivě neslučitelné a dospívat k celkovému obrazu, na jehož základě mohu produkovat </a:t>
          </a:r>
          <a:r>
            <a:rPr lang="cs-CZ" sz="1600" b="1" i="1" u="sng" dirty="0" smtClean="0"/>
            <a:t>výtvory</a:t>
          </a:r>
          <a:r>
            <a:rPr lang="cs-CZ" sz="1600" i="1" dirty="0" smtClean="0"/>
            <a:t> a </a:t>
          </a:r>
          <a:r>
            <a:rPr lang="cs-CZ" sz="1600" b="1" i="1" u="sng" dirty="0" smtClean="0"/>
            <a:t>myšlenky</a:t>
          </a:r>
          <a:r>
            <a:rPr lang="cs-CZ" sz="1600" i="1" dirty="0" smtClean="0"/>
            <a:t>, které jsou nové a neotřelé</a:t>
          </a:r>
          <a:endParaRPr lang="cs-CZ" sz="1600" dirty="0"/>
        </a:p>
      </dgm:t>
    </dgm:pt>
    <dgm:pt modelId="{3C6DA60C-E355-4A81-BA7B-426C300ED5DF}" type="parTrans" cxnId="{5929B98A-F97F-4708-B2AF-A18DA8C9AF5B}">
      <dgm:prSet/>
      <dgm:spPr/>
      <dgm:t>
        <a:bodyPr/>
        <a:lstStyle/>
        <a:p>
          <a:endParaRPr lang="cs-CZ"/>
        </a:p>
      </dgm:t>
    </dgm:pt>
    <dgm:pt modelId="{EE111CF1-ED52-4505-B2B5-6308700858D6}" type="sibTrans" cxnId="{5929B98A-F97F-4708-B2AF-A18DA8C9AF5B}">
      <dgm:prSet/>
      <dgm:spPr/>
      <dgm:t>
        <a:bodyPr/>
        <a:lstStyle/>
        <a:p>
          <a:endParaRPr lang="cs-CZ"/>
        </a:p>
      </dgm:t>
    </dgm:pt>
    <dgm:pt modelId="{115D94AD-5A09-43FD-80FE-1E61B8557C9C}">
      <dgm:prSet custT="1"/>
      <dgm:spPr/>
      <dgm:t>
        <a:bodyPr/>
        <a:lstStyle/>
        <a:p>
          <a:pPr rtl="0"/>
          <a:r>
            <a:rPr lang="cs-CZ" sz="1600" i="1" dirty="0" smtClean="0"/>
            <a:t>Z hlediska různých směrů a historie se dočtete o kreativitě v</a:t>
          </a:r>
          <a:endParaRPr lang="cs-CZ" sz="1600" dirty="0"/>
        </a:p>
      </dgm:t>
    </dgm:pt>
    <dgm:pt modelId="{C8192378-4D60-4145-852C-4CEA29351CF1}" type="parTrans" cxnId="{E3EC51BD-655E-49FD-A3E1-818B87A136DD}">
      <dgm:prSet/>
      <dgm:spPr/>
      <dgm:t>
        <a:bodyPr/>
        <a:lstStyle/>
        <a:p>
          <a:endParaRPr lang="cs-CZ"/>
        </a:p>
      </dgm:t>
    </dgm:pt>
    <dgm:pt modelId="{4DA88456-639B-4DF7-BD47-718A3A41F739}" type="sibTrans" cxnId="{E3EC51BD-655E-49FD-A3E1-818B87A136DD}">
      <dgm:prSet/>
      <dgm:spPr/>
      <dgm:t>
        <a:bodyPr/>
        <a:lstStyle/>
        <a:p>
          <a:endParaRPr lang="cs-CZ"/>
        </a:p>
      </dgm:t>
    </dgm:pt>
    <dgm:pt modelId="{3CA37889-9ED4-42EC-8FB8-88CE26BFCEEF}" type="pres">
      <dgm:prSet presAssocID="{DC811EF4-C17F-4FB4-A43B-63F9E47801AC}" presName="linear" presStyleCnt="0">
        <dgm:presLayoutVars>
          <dgm:animLvl val="lvl"/>
          <dgm:resizeHandles val="exact"/>
        </dgm:presLayoutVars>
      </dgm:prSet>
      <dgm:spPr/>
    </dgm:pt>
    <dgm:pt modelId="{53DD5E7E-7B24-4516-ACA2-5321786ABA1C}" type="pres">
      <dgm:prSet presAssocID="{5A8C88ED-56D6-4AF4-9A94-DEEF44C5381E}" presName="parentText" presStyleLbl="node1" presStyleIdx="0" presStyleCnt="3">
        <dgm:presLayoutVars>
          <dgm:chMax val="0"/>
          <dgm:bulletEnabled val="1"/>
        </dgm:presLayoutVars>
      </dgm:prSet>
      <dgm:spPr/>
    </dgm:pt>
    <dgm:pt modelId="{E4E74654-1ED1-4B88-8622-D00C9B72B78D}" type="pres">
      <dgm:prSet presAssocID="{61CC8968-7F4B-4526-B961-53658C4519CC}" presName="spacer" presStyleCnt="0"/>
      <dgm:spPr/>
    </dgm:pt>
    <dgm:pt modelId="{025CB5EE-E5FE-4D8B-ADAE-1C7047961629}" type="pres">
      <dgm:prSet presAssocID="{0692C9E7-01DC-4361-B4B3-DB11F1192401}" presName="parentText" presStyleLbl="node1" presStyleIdx="1" presStyleCnt="3">
        <dgm:presLayoutVars>
          <dgm:chMax val="0"/>
          <dgm:bulletEnabled val="1"/>
        </dgm:presLayoutVars>
      </dgm:prSet>
      <dgm:spPr/>
    </dgm:pt>
    <dgm:pt modelId="{5A82C210-B862-4D83-BE50-0D3C74D4B36C}" type="pres">
      <dgm:prSet presAssocID="{EE111CF1-ED52-4505-B2B5-6308700858D6}" presName="spacer" presStyleCnt="0"/>
      <dgm:spPr/>
    </dgm:pt>
    <dgm:pt modelId="{1A8E3A4F-4AC7-40AF-ADD2-2926397C22C3}" type="pres">
      <dgm:prSet presAssocID="{115D94AD-5A09-43FD-80FE-1E61B8557C9C}" presName="parentText" presStyleLbl="node1" presStyleIdx="2" presStyleCnt="3">
        <dgm:presLayoutVars>
          <dgm:chMax val="0"/>
          <dgm:bulletEnabled val="1"/>
        </dgm:presLayoutVars>
      </dgm:prSet>
      <dgm:spPr/>
    </dgm:pt>
  </dgm:ptLst>
  <dgm:cxnLst>
    <dgm:cxn modelId="{AC522FE5-813A-4EA9-95DF-8298A8863F18}" type="presOf" srcId="{DC811EF4-C17F-4FB4-A43B-63F9E47801AC}" destId="{3CA37889-9ED4-42EC-8FB8-88CE26BFCEEF}" srcOrd="0" destOrd="0" presId="urn:microsoft.com/office/officeart/2005/8/layout/vList2"/>
    <dgm:cxn modelId="{85E6438F-5289-46C0-8161-690135C57AF1}" type="presOf" srcId="{115D94AD-5A09-43FD-80FE-1E61B8557C9C}" destId="{1A8E3A4F-4AC7-40AF-ADD2-2926397C22C3}" srcOrd="0" destOrd="0" presId="urn:microsoft.com/office/officeart/2005/8/layout/vList2"/>
    <dgm:cxn modelId="{4628ABA1-E26D-45E7-8FDE-F79AB0E806E6}" type="presOf" srcId="{5A8C88ED-56D6-4AF4-9A94-DEEF44C5381E}" destId="{53DD5E7E-7B24-4516-ACA2-5321786ABA1C}" srcOrd="0" destOrd="0" presId="urn:microsoft.com/office/officeart/2005/8/layout/vList2"/>
    <dgm:cxn modelId="{B1300771-3321-484D-911A-40B2592D515E}" srcId="{DC811EF4-C17F-4FB4-A43B-63F9E47801AC}" destId="{5A8C88ED-56D6-4AF4-9A94-DEEF44C5381E}" srcOrd="0" destOrd="0" parTransId="{6F2D3344-2EC1-4328-BE1F-069FD13AE241}" sibTransId="{61CC8968-7F4B-4526-B961-53658C4519CC}"/>
    <dgm:cxn modelId="{E3EC51BD-655E-49FD-A3E1-818B87A136DD}" srcId="{DC811EF4-C17F-4FB4-A43B-63F9E47801AC}" destId="{115D94AD-5A09-43FD-80FE-1E61B8557C9C}" srcOrd="2" destOrd="0" parTransId="{C8192378-4D60-4145-852C-4CEA29351CF1}" sibTransId="{4DA88456-639B-4DF7-BD47-718A3A41F739}"/>
    <dgm:cxn modelId="{5929B98A-F97F-4708-B2AF-A18DA8C9AF5B}" srcId="{DC811EF4-C17F-4FB4-A43B-63F9E47801AC}" destId="{0692C9E7-01DC-4361-B4B3-DB11F1192401}" srcOrd="1" destOrd="0" parTransId="{3C6DA60C-E355-4A81-BA7B-426C300ED5DF}" sibTransId="{EE111CF1-ED52-4505-B2B5-6308700858D6}"/>
    <dgm:cxn modelId="{91F03B5A-2BB9-4D3B-BEFA-3B213B1E091E}" type="presOf" srcId="{0692C9E7-01DC-4361-B4B3-DB11F1192401}" destId="{025CB5EE-E5FE-4D8B-ADAE-1C7047961629}" srcOrd="0" destOrd="0" presId="urn:microsoft.com/office/officeart/2005/8/layout/vList2"/>
    <dgm:cxn modelId="{75F48001-847B-40B8-97F6-14B3B7C4E623}" type="presParOf" srcId="{3CA37889-9ED4-42EC-8FB8-88CE26BFCEEF}" destId="{53DD5E7E-7B24-4516-ACA2-5321786ABA1C}" srcOrd="0" destOrd="0" presId="urn:microsoft.com/office/officeart/2005/8/layout/vList2"/>
    <dgm:cxn modelId="{02C51E0E-445D-4A5D-9F98-B1EFE91E137D}" type="presParOf" srcId="{3CA37889-9ED4-42EC-8FB8-88CE26BFCEEF}" destId="{E4E74654-1ED1-4B88-8622-D00C9B72B78D}" srcOrd="1" destOrd="0" presId="urn:microsoft.com/office/officeart/2005/8/layout/vList2"/>
    <dgm:cxn modelId="{B39A6D16-FE60-498E-A4CA-EB7A44B81B6C}" type="presParOf" srcId="{3CA37889-9ED4-42EC-8FB8-88CE26BFCEEF}" destId="{025CB5EE-E5FE-4D8B-ADAE-1C7047961629}" srcOrd="2" destOrd="0" presId="urn:microsoft.com/office/officeart/2005/8/layout/vList2"/>
    <dgm:cxn modelId="{E2BDF573-16C4-4ACF-BAE6-2F4B6F381B7A}" type="presParOf" srcId="{3CA37889-9ED4-42EC-8FB8-88CE26BFCEEF}" destId="{5A82C210-B862-4D83-BE50-0D3C74D4B36C}" srcOrd="3" destOrd="0" presId="urn:microsoft.com/office/officeart/2005/8/layout/vList2"/>
    <dgm:cxn modelId="{0B199C73-22BE-4809-97F7-7F81C136704D}" type="presParOf" srcId="{3CA37889-9ED4-42EC-8FB8-88CE26BFCEEF}" destId="{1A8E3A4F-4AC7-40AF-ADD2-2926397C22C3}"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715BF9B-5680-4C66-A8E7-B3B8FDD27C91}" type="doc">
      <dgm:prSet loTypeId="urn:microsoft.com/office/officeart/2005/8/layout/venn1" loCatId="relationship" qsTypeId="urn:microsoft.com/office/officeart/2005/8/quickstyle/simple1" qsCatId="simple" csTypeId="urn:microsoft.com/office/officeart/2005/8/colors/accent2_2" csCatId="accent2"/>
      <dgm:spPr/>
      <dgm:t>
        <a:bodyPr/>
        <a:lstStyle/>
        <a:p>
          <a:endParaRPr lang="cs-CZ"/>
        </a:p>
      </dgm:t>
    </dgm:pt>
    <dgm:pt modelId="{62DB25E3-86E8-4A30-8502-959820D59869}">
      <dgm:prSet/>
      <dgm:spPr/>
      <dgm:t>
        <a:bodyPr/>
        <a:lstStyle/>
        <a:p>
          <a:pPr rtl="0"/>
          <a:r>
            <a:rPr lang="cs-CZ" smtClean="0"/>
            <a:t>verbální – figurální – pohybová</a:t>
          </a:r>
          <a:endParaRPr lang="cs-CZ"/>
        </a:p>
      </dgm:t>
    </dgm:pt>
    <dgm:pt modelId="{4A567A8E-3964-419C-A7FC-A01976098DB5}" type="parTrans" cxnId="{F3EE1185-5629-4584-9376-AD4E57164478}">
      <dgm:prSet/>
      <dgm:spPr/>
      <dgm:t>
        <a:bodyPr/>
        <a:lstStyle/>
        <a:p>
          <a:endParaRPr lang="cs-CZ"/>
        </a:p>
      </dgm:t>
    </dgm:pt>
    <dgm:pt modelId="{EC73CEA2-2C2F-4A76-890E-565F5015CA45}" type="sibTrans" cxnId="{F3EE1185-5629-4584-9376-AD4E57164478}">
      <dgm:prSet/>
      <dgm:spPr/>
      <dgm:t>
        <a:bodyPr/>
        <a:lstStyle/>
        <a:p>
          <a:endParaRPr lang="cs-CZ"/>
        </a:p>
      </dgm:t>
    </dgm:pt>
    <dgm:pt modelId="{CA02DBB6-E301-4978-8A32-B7A5E2C5E1A0}">
      <dgm:prSet/>
      <dgm:spPr/>
      <dgm:t>
        <a:bodyPr/>
        <a:lstStyle/>
        <a:p>
          <a:pPr rtl="0"/>
          <a:r>
            <a:rPr lang="cs-CZ" smtClean="0"/>
            <a:t>specifická – nespecifická (Smékal)</a:t>
          </a:r>
          <a:endParaRPr lang="cs-CZ"/>
        </a:p>
      </dgm:t>
    </dgm:pt>
    <dgm:pt modelId="{3FAD54EE-556B-4361-9B1B-783FE2A7E300}" type="parTrans" cxnId="{3A3054CF-1916-4298-A872-D032ECDD383E}">
      <dgm:prSet/>
      <dgm:spPr/>
      <dgm:t>
        <a:bodyPr/>
        <a:lstStyle/>
        <a:p>
          <a:endParaRPr lang="cs-CZ"/>
        </a:p>
      </dgm:t>
    </dgm:pt>
    <dgm:pt modelId="{779AEFD8-0967-4791-8CEA-A04549F1F63B}" type="sibTrans" cxnId="{3A3054CF-1916-4298-A872-D032ECDD383E}">
      <dgm:prSet/>
      <dgm:spPr/>
      <dgm:t>
        <a:bodyPr/>
        <a:lstStyle/>
        <a:p>
          <a:endParaRPr lang="cs-CZ"/>
        </a:p>
      </dgm:t>
    </dgm:pt>
    <dgm:pt modelId="{66E76229-49CC-42C0-98D9-D81C5BCC47BC}" type="pres">
      <dgm:prSet presAssocID="{6715BF9B-5680-4C66-A8E7-B3B8FDD27C91}" presName="compositeShape" presStyleCnt="0">
        <dgm:presLayoutVars>
          <dgm:chMax val="7"/>
          <dgm:dir/>
          <dgm:resizeHandles val="exact"/>
        </dgm:presLayoutVars>
      </dgm:prSet>
      <dgm:spPr/>
    </dgm:pt>
    <dgm:pt modelId="{E3B22C81-6A7F-45C5-B425-E60F8CC082A3}" type="pres">
      <dgm:prSet presAssocID="{62DB25E3-86E8-4A30-8502-959820D59869}" presName="circ1" presStyleLbl="vennNode1" presStyleIdx="0" presStyleCnt="2"/>
      <dgm:spPr/>
    </dgm:pt>
    <dgm:pt modelId="{5F71D656-72D0-48BB-AC15-163EC8BA9F3B}" type="pres">
      <dgm:prSet presAssocID="{62DB25E3-86E8-4A30-8502-959820D59869}" presName="circ1Tx" presStyleLbl="revTx" presStyleIdx="0" presStyleCnt="0">
        <dgm:presLayoutVars>
          <dgm:chMax val="0"/>
          <dgm:chPref val="0"/>
          <dgm:bulletEnabled val="1"/>
        </dgm:presLayoutVars>
      </dgm:prSet>
      <dgm:spPr/>
    </dgm:pt>
    <dgm:pt modelId="{9D27C020-CDAA-45D2-9587-D7A7759C768C}" type="pres">
      <dgm:prSet presAssocID="{CA02DBB6-E301-4978-8A32-B7A5E2C5E1A0}" presName="circ2" presStyleLbl="vennNode1" presStyleIdx="1" presStyleCnt="2"/>
      <dgm:spPr/>
    </dgm:pt>
    <dgm:pt modelId="{79881C31-F7FE-4033-A31F-0F93F75788B8}" type="pres">
      <dgm:prSet presAssocID="{CA02DBB6-E301-4978-8A32-B7A5E2C5E1A0}" presName="circ2Tx" presStyleLbl="revTx" presStyleIdx="0" presStyleCnt="0">
        <dgm:presLayoutVars>
          <dgm:chMax val="0"/>
          <dgm:chPref val="0"/>
          <dgm:bulletEnabled val="1"/>
        </dgm:presLayoutVars>
      </dgm:prSet>
      <dgm:spPr/>
    </dgm:pt>
  </dgm:ptLst>
  <dgm:cxnLst>
    <dgm:cxn modelId="{7FCD3692-CD4B-42CF-8506-30A9CA88F593}" type="presOf" srcId="{62DB25E3-86E8-4A30-8502-959820D59869}" destId="{5F71D656-72D0-48BB-AC15-163EC8BA9F3B}" srcOrd="1" destOrd="0" presId="urn:microsoft.com/office/officeart/2005/8/layout/venn1"/>
    <dgm:cxn modelId="{AC58DC65-D4C0-4853-8763-ECE2FE10E36B}" type="presOf" srcId="{62DB25E3-86E8-4A30-8502-959820D59869}" destId="{E3B22C81-6A7F-45C5-B425-E60F8CC082A3}" srcOrd="0" destOrd="0" presId="urn:microsoft.com/office/officeart/2005/8/layout/venn1"/>
    <dgm:cxn modelId="{3A3054CF-1916-4298-A872-D032ECDD383E}" srcId="{6715BF9B-5680-4C66-A8E7-B3B8FDD27C91}" destId="{CA02DBB6-E301-4978-8A32-B7A5E2C5E1A0}" srcOrd="1" destOrd="0" parTransId="{3FAD54EE-556B-4361-9B1B-783FE2A7E300}" sibTransId="{779AEFD8-0967-4791-8CEA-A04549F1F63B}"/>
    <dgm:cxn modelId="{F3EE1185-5629-4584-9376-AD4E57164478}" srcId="{6715BF9B-5680-4C66-A8E7-B3B8FDD27C91}" destId="{62DB25E3-86E8-4A30-8502-959820D59869}" srcOrd="0" destOrd="0" parTransId="{4A567A8E-3964-419C-A7FC-A01976098DB5}" sibTransId="{EC73CEA2-2C2F-4A76-890E-565F5015CA45}"/>
    <dgm:cxn modelId="{1516058E-FD92-44E7-8140-3B818DA48091}" type="presOf" srcId="{CA02DBB6-E301-4978-8A32-B7A5E2C5E1A0}" destId="{79881C31-F7FE-4033-A31F-0F93F75788B8}" srcOrd="1" destOrd="0" presId="urn:microsoft.com/office/officeart/2005/8/layout/venn1"/>
    <dgm:cxn modelId="{E2BF2AD1-9686-4F99-A589-5920D5C70DBF}" type="presOf" srcId="{6715BF9B-5680-4C66-A8E7-B3B8FDD27C91}" destId="{66E76229-49CC-42C0-98D9-D81C5BCC47BC}" srcOrd="0" destOrd="0" presId="urn:microsoft.com/office/officeart/2005/8/layout/venn1"/>
    <dgm:cxn modelId="{7287ACB3-C665-473E-B1E2-874902FA58B8}" type="presOf" srcId="{CA02DBB6-E301-4978-8A32-B7A5E2C5E1A0}" destId="{9D27C020-CDAA-45D2-9587-D7A7759C768C}" srcOrd="0" destOrd="0" presId="urn:microsoft.com/office/officeart/2005/8/layout/venn1"/>
    <dgm:cxn modelId="{C8170588-0EE7-4271-A123-2EB5D7BAB5AF}" type="presParOf" srcId="{66E76229-49CC-42C0-98D9-D81C5BCC47BC}" destId="{E3B22C81-6A7F-45C5-B425-E60F8CC082A3}" srcOrd="0" destOrd="0" presId="urn:microsoft.com/office/officeart/2005/8/layout/venn1"/>
    <dgm:cxn modelId="{E7DC0ACE-2B35-4A9D-89F2-D1D9DFF8AFA6}" type="presParOf" srcId="{66E76229-49CC-42C0-98D9-D81C5BCC47BC}" destId="{5F71D656-72D0-48BB-AC15-163EC8BA9F3B}" srcOrd="1" destOrd="0" presId="urn:microsoft.com/office/officeart/2005/8/layout/venn1"/>
    <dgm:cxn modelId="{911B862F-2968-4984-AE94-74A91140A4E2}" type="presParOf" srcId="{66E76229-49CC-42C0-98D9-D81C5BCC47BC}" destId="{9D27C020-CDAA-45D2-9587-D7A7759C768C}" srcOrd="2" destOrd="0" presId="urn:microsoft.com/office/officeart/2005/8/layout/venn1"/>
    <dgm:cxn modelId="{8A3E5AC4-568F-4A88-ACA8-A36B56531715}" type="presParOf" srcId="{66E76229-49CC-42C0-98D9-D81C5BCC47BC}" destId="{79881C31-F7FE-4033-A31F-0F93F75788B8}" srcOrd="3"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3845A2D-14C9-4215-9726-C5B14E420930}" type="doc">
      <dgm:prSet loTypeId="urn:microsoft.com/office/officeart/2008/layout/LinedList" loCatId="hierarchy" qsTypeId="urn:microsoft.com/office/officeart/2005/8/quickstyle/simple1" qsCatId="simple" csTypeId="urn:microsoft.com/office/officeart/2005/8/colors/accent2_2" csCatId="accent2" phldr="1"/>
      <dgm:spPr/>
      <dgm:t>
        <a:bodyPr/>
        <a:lstStyle/>
        <a:p>
          <a:endParaRPr lang="cs-CZ"/>
        </a:p>
      </dgm:t>
    </dgm:pt>
    <dgm:pt modelId="{ADC680E6-D2A2-40B8-9265-507CE97CE867}">
      <dgm:prSet/>
      <dgm:spPr/>
      <dgm:t>
        <a:bodyPr/>
        <a:lstStyle/>
        <a:p>
          <a:pPr rtl="0"/>
          <a:r>
            <a:rPr lang="cs-CZ" dirty="0" smtClean="0"/>
            <a:t>Dle </a:t>
          </a:r>
          <a:r>
            <a:rPr lang="cs-CZ" dirty="0" err="1" smtClean="0"/>
            <a:t>Torranceho</a:t>
          </a:r>
          <a:r>
            <a:rPr lang="cs-CZ" dirty="0" smtClean="0"/>
            <a:t> se jedná o faktory:</a:t>
          </a:r>
          <a:endParaRPr lang="cs-CZ" dirty="0"/>
        </a:p>
      </dgm:t>
    </dgm:pt>
    <dgm:pt modelId="{A88183B2-F264-427D-93EA-23000224F2E4}" type="parTrans" cxnId="{C295BEB3-2A88-4C99-886E-9AE1A50B64E2}">
      <dgm:prSet/>
      <dgm:spPr/>
      <dgm:t>
        <a:bodyPr/>
        <a:lstStyle/>
        <a:p>
          <a:endParaRPr lang="cs-CZ"/>
        </a:p>
      </dgm:t>
    </dgm:pt>
    <dgm:pt modelId="{4B70F504-683F-4E7D-B33E-59C2C8B8DCF0}" type="sibTrans" cxnId="{C295BEB3-2A88-4C99-886E-9AE1A50B64E2}">
      <dgm:prSet/>
      <dgm:spPr/>
      <dgm:t>
        <a:bodyPr/>
        <a:lstStyle/>
        <a:p>
          <a:endParaRPr lang="cs-CZ"/>
        </a:p>
      </dgm:t>
    </dgm:pt>
    <dgm:pt modelId="{8374DE88-D7E6-40F0-8209-A17492501FE6}">
      <dgm:prSet/>
      <dgm:spPr/>
      <dgm:t>
        <a:bodyPr/>
        <a:lstStyle/>
        <a:p>
          <a:pPr rtl="0"/>
          <a:r>
            <a:rPr lang="cs-CZ" b="1" smtClean="0"/>
            <a:t>fluence</a:t>
          </a:r>
          <a:r>
            <a:rPr lang="cs-CZ" smtClean="0"/>
            <a:t>: plynulost myšlení a schopnost produkovat velké množství nápadů </a:t>
          </a:r>
          <a:endParaRPr lang="cs-CZ"/>
        </a:p>
      </dgm:t>
    </dgm:pt>
    <dgm:pt modelId="{B809027F-8096-4959-9000-44F1AF79E631}" type="parTrans" cxnId="{3C18086C-A848-49B1-A8A4-A68F18224092}">
      <dgm:prSet/>
      <dgm:spPr/>
      <dgm:t>
        <a:bodyPr/>
        <a:lstStyle/>
        <a:p>
          <a:endParaRPr lang="cs-CZ"/>
        </a:p>
      </dgm:t>
    </dgm:pt>
    <dgm:pt modelId="{A38A1112-1B55-4F6E-8508-596D40161CDE}" type="sibTrans" cxnId="{3C18086C-A848-49B1-A8A4-A68F18224092}">
      <dgm:prSet/>
      <dgm:spPr/>
      <dgm:t>
        <a:bodyPr/>
        <a:lstStyle/>
        <a:p>
          <a:endParaRPr lang="cs-CZ"/>
        </a:p>
      </dgm:t>
    </dgm:pt>
    <dgm:pt modelId="{3BF07A83-00B1-4F48-BFB6-30835ED1663D}">
      <dgm:prSet/>
      <dgm:spPr/>
      <dgm:t>
        <a:bodyPr/>
        <a:lstStyle/>
        <a:p>
          <a:pPr rtl="0"/>
          <a:r>
            <a:rPr lang="cs-CZ" b="1" smtClean="0"/>
            <a:t>flexibilita</a:t>
          </a:r>
          <a:r>
            <a:rPr lang="cs-CZ" smtClean="0"/>
            <a:t> neboli </a:t>
          </a:r>
          <a:r>
            <a:rPr lang="cs-CZ" b="1" smtClean="0"/>
            <a:t>pružnost</a:t>
          </a:r>
          <a:r>
            <a:rPr lang="cs-CZ" smtClean="0"/>
            <a:t>: schopnost vytvářet různé psychické obsahy </a:t>
          </a:r>
          <a:endParaRPr lang="cs-CZ"/>
        </a:p>
      </dgm:t>
    </dgm:pt>
    <dgm:pt modelId="{7A948602-5D2B-4730-9CF4-0E1DB9E3EC53}" type="parTrans" cxnId="{8C516571-9A8B-423A-8E8F-3E832C138E7F}">
      <dgm:prSet/>
      <dgm:spPr/>
      <dgm:t>
        <a:bodyPr/>
        <a:lstStyle/>
        <a:p>
          <a:endParaRPr lang="cs-CZ"/>
        </a:p>
      </dgm:t>
    </dgm:pt>
    <dgm:pt modelId="{2336774A-96A2-496A-8E0C-B49243E0EAC8}" type="sibTrans" cxnId="{8C516571-9A8B-423A-8E8F-3E832C138E7F}">
      <dgm:prSet/>
      <dgm:spPr/>
      <dgm:t>
        <a:bodyPr/>
        <a:lstStyle/>
        <a:p>
          <a:endParaRPr lang="cs-CZ"/>
        </a:p>
      </dgm:t>
    </dgm:pt>
    <dgm:pt modelId="{17AF55A1-3C3A-4C9F-8B93-ABEE260E52EF}">
      <dgm:prSet/>
      <dgm:spPr/>
      <dgm:t>
        <a:bodyPr/>
        <a:lstStyle/>
        <a:p>
          <a:pPr rtl="0"/>
          <a:r>
            <a:rPr lang="cs-CZ" b="1" smtClean="0"/>
            <a:t>originalita</a:t>
          </a:r>
          <a:r>
            <a:rPr lang="cs-CZ" smtClean="0"/>
            <a:t>: zvláštní schopnost produkovat vtipná, bystrá a překvapivá řešení, objevovat skryté vztahy a souvislosti, nacházet neobvyklé a nápadité kombinace a vytvářet taková řešení, která se vyskytují v populaci velmi zřídka </a:t>
          </a:r>
          <a:endParaRPr lang="cs-CZ"/>
        </a:p>
      </dgm:t>
    </dgm:pt>
    <dgm:pt modelId="{5C622724-FED6-4AAF-95B7-D2CBF79D4C43}" type="parTrans" cxnId="{6724F138-D8F9-4210-A75D-280CEFA90289}">
      <dgm:prSet/>
      <dgm:spPr/>
      <dgm:t>
        <a:bodyPr/>
        <a:lstStyle/>
        <a:p>
          <a:endParaRPr lang="cs-CZ"/>
        </a:p>
      </dgm:t>
    </dgm:pt>
    <dgm:pt modelId="{6A4234DB-C1A6-4193-85E5-63B3EB08EE74}" type="sibTrans" cxnId="{6724F138-D8F9-4210-A75D-280CEFA90289}">
      <dgm:prSet/>
      <dgm:spPr/>
      <dgm:t>
        <a:bodyPr/>
        <a:lstStyle/>
        <a:p>
          <a:endParaRPr lang="cs-CZ"/>
        </a:p>
      </dgm:t>
    </dgm:pt>
    <dgm:pt modelId="{3435DFAB-11AA-4CCD-9A04-02F7AA98709D}">
      <dgm:prSet/>
      <dgm:spPr/>
      <dgm:t>
        <a:bodyPr/>
        <a:lstStyle/>
        <a:p>
          <a:pPr rtl="0"/>
          <a:r>
            <a:rPr lang="cs-CZ" b="1" smtClean="0"/>
            <a:t>elaborace</a:t>
          </a:r>
          <a:r>
            <a:rPr lang="cs-CZ" smtClean="0"/>
            <a:t>: schopnost propracovat řešení problému do detailů</a:t>
          </a:r>
          <a:endParaRPr lang="cs-CZ"/>
        </a:p>
      </dgm:t>
    </dgm:pt>
    <dgm:pt modelId="{83EC63CD-E7ED-43B3-AE37-3B1B474059FD}" type="parTrans" cxnId="{CD447035-1A62-40E9-9F56-1365D57E03EC}">
      <dgm:prSet/>
      <dgm:spPr/>
      <dgm:t>
        <a:bodyPr/>
        <a:lstStyle/>
        <a:p>
          <a:endParaRPr lang="cs-CZ"/>
        </a:p>
      </dgm:t>
    </dgm:pt>
    <dgm:pt modelId="{DC8C5EC2-F73F-4964-8503-97F6393E9CC4}" type="sibTrans" cxnId="{CD447035-1A62-40E9-9F56-1365D57E03EC}">
      <dgm:prSet/>
      <dgm:spPr/>
      <dgm:t>
        <a:bodyPr/>
        <a:lstStyle/>
        <a:p>
          <a:endParaRPr lang="cs-CZ"/>
        </a:p>
      </dgm:t>
    </dgm:pt>
    <dgm:pt modelId="{3FFE5AA0-070A-4E99-9BDA-A2CBC3524F24}" type="pres">
      <dgm:prSet presAssocID="{A3845A2D-14C9-4215-9726-C5B14E420930}" presName="vert0" presStyleCnt="0">
        <dgm:presLayoutVars>
          <dgm:dir/>
          <dgm:animOne val="branch"/>
          <dgm:animLvl val="lvl"/>
        </dgm:presLayoutVars>
      </dgm:prSet>
      <dgm:spPr/>
    </dgm:pt>
    <dgm:pt modelId="{972247E3-C482-4743-B22A-F32D929C28D0}" type="pres">
      <dgm:prSet presAssocID="{ADC680E6-D2A2-40B8-9265-507CE97CE867}" presName="thickLine" presStyleLbl="alignNode1" presStyleIdx="0" presStyleCnt="5"/>
      <dgm:spPr/>
    </dgm:pt>
    <dgm:pt modelId="{8A08179F-0D87-4423-8CF6-307DF863672E}" type="pres">
      <dgm:prSet presAssocID="{ADC680E6-D2A2-40B8-9265-507CE97CE867}" presName="horz1" presStyleCnt="0"/>
      <dgm:spPr/>
    </dgm:pt>
    <dgm:pt modelId="{57CD8C12-6699-4695-8412-C8109B98A64C}" type="pres">
      <dgm:prSet presAssocID="{ADC680E6-D2A2-40B8-9265-507CE97CE867}" presName="tx1" presStyleLbl="revTx" presStyleIdx="0" presStyleCnt="5"/>
      <dgm:spPr/>
    </dgm:pt>
    <dgm:pt modelId="{024819F0-92FA-4A5D-B586-94F46D45EEE4}" type="pres">
      <dgm:prSet presAssocID="{ADC680E6-D2A2-40B8-9265-507CE97CE867}" presName="vert1" presStyleCnt="0"/>
      <dgm:spPr/>
    </dgm:pt>
    <dgm:pt modelId="{B2AE4097-4922-4466-B411-588C9B934E5C}" type="pres">
      <dgm:prSet presAssocID="{8374DE88-D7E6-40F0-8209-A17492501FE6}" presName="thickLine" presStyleLbl="alignNode1" presStyleIdx="1" presStyleCnt="5"/>
      <dgm:spPr/>
    </dgm:pt>
    <dgm:pt modelId="{6674A494-A453-4FC8-BB25-245174D6E73D}" type="pres">
      <dgm:prSet presAssocID="{8374DE88-D7E6-40F0-8209-A17492501FE6}" presName="horz1" presStyleCnt="0"/>
      <dgm:spPr/>
    </dgm:pt>
    <dgm:pt modelId="{69575CFF-9EE0-4634-BBD9-8261F96509FC}" type="pres">
      <dgm:prSet presAssocID="{8374DE88-D7E6-40F0-8209-A17492501FE6}" presName="tx1" presStyleLbl="revTx" presStyleIdx="1" presStyleCnt="5"/>
      <dgm:spPr/>
    </dgm:pt>
    <dgm:pt modelId="{0732DD75-CF47-44D6-960C-4363671CBF94}" type="pres">
      <dgm:prSet presAssocID="{8374DE88-D7E6-40F0-8209-A17492501FE6}" presName="vert1" presStyleCnt="0"/>
      <dgm:spPr/>
    </dgm:pt>
    <dgm:pt modelId="{4B2D2097-C079-4848-AD77-ACB50FD9DE77}" type="pres">
      <dgm:prSet presAssocID="{3BF07A83-00B1-4F48-BFB6-30835ED1663D}" presName="thickLine" presStyleLbl="alignNode1" presStyleIdx="2" presStyleCnt="5"/>
      <dgm:spPr/>
    </dgm:pt>
    <dgm:pt modelId="{B0D06D88-AD65-4C2B-8006-7607E58F4219}" type="pres">
      <dgm:prSet presAssocID="{3BF07A83-00B1-4F48-BFB6-30835ED1663D}" presName="horz1" presStyleCnt="0"/>
      <dgm:spPr/>
    </dgm:pt>
    <dgm:pt modelId="{D1CF3406-C8B4-4717-870B-7F8A637CB618}" type="pres">
      <dgm:prSet presAssocID="{3BF07A83-00B1-4F48-BFB6-30835ED1663D}" presName="tx1" presStyleLbl="revTx" presStyleIdx="2" presStyleCnt="5"/>
      <dgm:spPr/>
    </dgm:pt>
    <dgm:pt modelId="{650287C8-D71E-45CE-A534-FFA3E0B09FCB}" type="pres">
      <dgm:prSet presAssocID="{3BF07A83-00B1-4F48-BFB6-30835ED1663D}" presName="vert1" presStyleCnt="0"/>
      <dgm:spPr/>
    </dgm:pt>
    <dgm:pt modelId="{6963C5CF-B440-4D5D-82C2-0C146DDEF03A}" type="pres">
      <dgm:prSet presAssocID="{17AF55A1-3C3A-4C9F-8B93-ABEE260E52EF}" presName="thickLine" presStyleLbl="alignNode1" presStyleIdx="3" presStyleCnt="5"/>
      <dgm:spPr/>
    </dgm:pt>
    <dgm:pt modelId="{C989890C-20BF-4011-B17B-F98CEE81BF1D}" type="pres">
      <dgm:prSet presAssocID="{17AF55A1-3C3A-4C9F-8B93-ABEE260E52EF}" presName="horz1" presStyleCnt="0"/>
      <dgm:spPr/>
    </dgm:pt>
    <dgm:pt modelId="{B39A0ABA-2535-4868-BB24-E1A714F9A707}" type="pres">
      <dgm:prSet presAssocID="{17AF55A1-3C3A-4C9F-8B93-ABEE260E52EF}" presName="tx1" presStyleLbl="revTx" presStyleIdx="3" presStyleCnt="5"/>
      <dgm:spPr/>
    </dgm:pt>
    <dgm:pt modelId="{80CA1A4E-2603-45D0-9C0E-6D9F0AA5CBFA}" type="pres">
      <dgm:prSet presAssocID="{17AF55A1-3C3A-4C9F-8B93-ABEE260E52EF}" presName="vert1" presStyleCnt="0"/>
      <dgm:spPr/>
    </dgm:pt>
    <dgm:pt modelId="{35FBEBD7-B984-448D-88D3-D9712685C902}" type="pres">
      <dgm:prSet presAssocID="{3435DFAB-11AA-4CCD-9A04-02F7AA98709D}" presName="thickLine" presStyleLbl="alignNode1" presStyleIdx="4" presStyleCnt="5"/>
      <dgm:spPr/>
    </dgm:pt>
    <dgm:pt modelId="{B942BE6D-717C-44B9-B347-DCAB6F50D47A}" type="pres">
      <dgm:prSet presAssocID="{3435DFAB-11AA-4CCD-9A04-02F7AA98709D}" presName="horz1" presStyleCnt="0"/>
      <dgm:spPr/>
    </dgm:pt>
    <dgm:pt modelId="{AEB8D0BC-2050-4C84-98F2-B82B27E3EAB1}" type="pres">
      <dgm:prSet presAssocID="{3435DFAB-11AA-4CCD-9A04-02F7AA98709D}" presName="tx1" presStyleLbl="revTx" presStyleIdx="4" presStyleCnt="5"/>
      <dgm:spPr/>
    </dgm:pt>
    <dgm:pt modelId="{CA79531D-52AF-4E80-98A6-8078A8AF6C62}" type="pres">
      <dgm:prSet presAssocID="{3435DFAB-11AA-4CCD-9A04-02F7AA98709D}" presName="vert1" presStyleCnt="0"/>
      <dgm:spPr/>
    </dgm:pt>
  </dgm:ptLst>
  <dgm:cxnLst>
    <dgm:cxn modelId="{20146FAB-935E-4A65-863A-E75A6A42D02B}" type="presOf" srcId="{3BF07A83-00B1-4F48-BFB6-30835ED1663D}" destId="{D1CF3406-C8B4-4717-870B-7F8A637CB618}" srcOrd="0" destOrd="0" presId="urn:microsoft.com/office/officeart/2008/layout/LinedList"/>
    <dgm:cxn modelId="{01939C6D-975B-4C5A-B9BC-59C607FCC660}" type="presOf" srcId="{A3845A2D-14C9-4215-9726-C5B14E420930}" destId="{3FFE5AA0-070A-4E99-9BDA-A2CBC3524F24}" srcOrd="0" destOrd="0" presId="urn:microsoft.com/office/officeart/2008/layout/LinedList"/>
    <dgm:cxn modelId="{3C18086C-A848-49B1-A8A4-A68F18224092}" srcId="{A3845A2D-14C9-4215-9726-C5B14E420930}" destId="{8374DE88-D7E6-40F0-8209-A17492501FE6}" srcOrd="1" destOrd="0" parTransId="{B809027F-8096-4959-9000-44F1AF79E631}" sibTransId="{A38A1112-1B55-4F6E-8508-596D40161CDE}"/>
    <dgm:cxn modelId="{6724F138-D8F9-4210-A75D-280CEFA90289}" srcId="{A3845A2D-14C9-4215-9726-C5B14E420930}" destId="{17AF55A1-3C3A-4C9F-8B93-ABEE260E52EF}" srcOrd="3" destOrd="0" parTransId="{5C622724-FED6-4AAF-95B7-D2CBF79D4C43}" sibTransId="{6A4234DB-C1A6-4193-85E5-63B3EB08EE74}"/>
    <dgm:cxn modelId="{9DF70212-F6B4-4C44-AFCA-336197D19119}" type="presOf" srcId="{3435DFAB-11AA-4CCD-9A04-02F7AA98709D}" destId="{AEB8D0BC-2050-4C84-98F2-B82B27E3EAB1}" srcOrd="0" destOrd="0" presId="urn:microsoft.com/office/officeart/2008/layout/LinedList"/>
    <dgm:cxn modelId="{CD447035-1A62-40E9-9F56-1365D57E03EC}" srcId="{A3845A2D-14C9-4215-9726-C5B14E420930}" destId="{3435DFAB-11AA-4CCD-9A04-02F7AA98709D}" srcOrd="4" destOrd="0" parTransId="{83EC63CD-E7ED-43B3-AE37-3B1B474059FD}" sibTransId="{DC8C5EC2-F73F-4964-8503-97F6393E9CC4}"/>
    <dgm:cxn modelId="{C295BEB3-2A88-4C99-886E-9AE1A50B64E2}" srcId="{A3845A2D-14C9-4215-9726-C5B14E420930}" destId="{ADC680E6-D2A2-40B8-9265-507CE97CE867}" srcOrd="0" destOrd="0" parTransId="{A88183B2-F264-427D-93EA-23000224F2E4}" sibTransId="{4B70F504-683F-4E7D-B33E-59C2C8B8DCF0}"/>
    <dgm:cxn modelId="{CA10F195-42C7-47F4-B1B2-7539F7460B21}" type="presOf" srcId="{8374DE88-D7E6-40F0-8209-A17492501FE6}" destId="{69575CFF-9EE0-4634-BBD9-8261F96509FC}" srcOrd="0" destOrd="0" presId="urn:microsoft.com/office/officeart/2008/layout/LinedList"/>
    <dgm:cxn modelId="{B1A94F4E-F5B8-4605-B7CF-D9CC950A6FA3}" type="presOf" srcId="{ADC680E6-D2A2-40B8-9265-507CE97CE867}" destId="{57CD8C12-6699-4695-8412-C8109B98A64C}" srcOrd="0" destOrd="0" presId="urn:microsoft.com/office/officeart/2008/layout/LinedList"/>
    <dgm:cxn modelId="{8C516571-9A8B-423A-8E8F-3E832C138E7F}" srcId="{A3845A2D-14C9-4215-9726-C5B14E420930}" destId="{3BF07A83-00B1-4F48-BFB6-30835ED1663D}" srcOrd="2" destOrd="0" parTransId="{7A948602-5D2B-4730-9CF4-0E1DB9E3EC53}" sibTransId="{2336774A-96A2-496A-8E0C-B49243E0EAC8}"/>
    <dgm:cxn modelId="{389082DA-C882-4210-82BA-BB4869EE73BA}" type="presOf" srcId="{17AF55A1-3C3A-4C9F-8B93-ABEE260E52EF}" destId="{B39A0ABA-2535-4868-BB24-E1A714F9A707}" srcOrd="0" destOrd="0" presId="urn:microsoft.com/office/officeart/2008/layout/LinedList"/>
    <dgm:cxn modelId="{D43C3B67-41D0-4868-A253-1997EE5CBAA2}" type="presParOf" srcId="{3FFE5AA0-070A-4E99-9BDA-A2CBC3524F24}" destId="{972247E3-C482-4743-B22A-F32D929C28D0}" srcOrd="0" destOrd="0" presId="urn:microsoft.com/office/officeart/2008/layout/LinedList"/>
    <dgm:cxn modelId="{60B55B93-576E-4BFC-9A77-6A346FEB4AA4}" type="presParOf" srcId="{3FFE5AA0-070A-4E99-9BDA-A2CBC3524F24}" destId="{8A08179F-0D87-4423-8CF6-307DF863672E}" srcOrd="1" destOrd="0" presId="urn:microsoft.com/office/officeart/2008/layout/LinedList"/>
    <dgm:cxn modelId="{26019EC2-C972-42C3-BCF6-374B13C923D8}" type="presParOf" srcId="{8A08179F-0D87-4423-8CF6-307DF863672E}" destId="{57CD8C12-6699-4695-8412-C8109B98A64C}" srcOrd="0" destOrd="0" presId="urn:microsoft.com/office/officeart/2008/layout/LinedList"/>
    <dgm:cxn modelId="{6F90847D-E02B-46FE-9C99-0772AA2FF4A7}" type="presParOf" srcId="{8A08179F-0D87-4423-8CF6-307DF863672E}" destId="{024819F0-92FA-4A5D-B586-94F46D45EEE4}" srcOrd="1" destOrd="0" presId="urn:microsoft.com/office/officeart/2008/layout/LinedList"/>
    <dgm:cxn modelId="{3F6CD71F-BE13-4A5E-8580-447BC193D8F5}" type="presParOf" srcId="{3FFE5AA0-070A-4E99-9BDA-A2CBC3524F24}" destId="{B2AE4097-4922-4466-B411-588C9B934E5C}" srcOrd="2" destOrd="0" presId="urn:microsoft.com/office/officeart/2008/layout/LinedList"/>
    <dgm:cxn modelId="{A846C466-1DCF-4053-AFC5-7A66F1A534E0}" type="presParOf" srcId="{3FFE5AA0-070A-4E99-9BDA-A2CBC3524F24}" destId="{6674A494-A453-4FC8-BB25-245174D6E73D}" srcOrd="3" destOrd="0" presId="urn:microsoft.com/office/officeart/2008/layout/LinedList"/>
    <dgm:cxn modelId="{A69080A9-573F-4FA2-B7E3-64B02AB75EA0}" type="presParOf" srcId="{6674A494-A453-4FC8-BB25-245174D6E73D}" destId="{69575CFF-9EE0-4634-BBD9-8261F96509FC}" srcOrd="0" destOrd="0" presId="urn:microsoft.com/office/officeart/2008/layout/LinedList"/>
    <dgm:cxn modelId="{74D48E4F-9ED5-4CC3-BFCF-0CACFCE6CC13}" type="presParOf" srcId="{6674A494-A453-4FC8-BB25-245174D6E73D}" destId="{0732DD75-CF47-44D6-960C-4363671CBF94}" srcOrd="1" destOrd="0" presId="urn:microsoft.com/office/officeart/2008/layout/LinedList"/>
    <dgm:cxn modelId="{5A6A8401-82ED-467C-9069-76DD3A05DE1A}" type="presParOf" srcId="{3FFE5AA0-070A-4E99-9BDA-A2CBC3524F24}" destId="{4B2D2097-C079-4848-AD77-ACB50FD9DE77}" srcOrd="4" destOrd="0" presId="urn:microsoft.com/office/officeart/2008/layout/LinedList"/>
    <dgm:cxn modelId="{B7BE9E15-3289-4603-B2DF-01382C22AC61}" type="presParOf" srcId="{3FFE5AA0-070A-4E99-9BDA-A2CBC3524F24}" destId="{B0D06D88-AD65-4C2B-8006-7607E58F4219}" srcOrd="5" destOrd="0" presId="urn:microsoft.com/office/officeart/2008/layout/LinedList"/>
    <dgm:cxn modelId="{DAE82709-0AD3-4F54-AA1A-B05E2682D5A7}" type="presParOf" srcId="{B0D06D88-AD65-4C2B-8006-7607E58F4219}" destId="{D1CF3406-C8B4-4717-870B-7F8A637CB618}" srcOrd="0" destOrd="0" presId="urn:microsoft.com/office/officeart/2008/layout/LinedList"/>
    <dgm:cxn modelId="{4DA37E1A-71E4-428B-BCD1-7E44243430BF}" type="presParOf" srcId="{B0D06D88-AD65-4C2B-8006-7607E58F4219}" destId="{650287C8-D71E-45CE-A534-FFA3E0B09FCB}" srcOrd="1" destOrd="0" presId="urn:microsoft.com/office/officeart/2008/layout/LinedList"/>
    <dgm:cxn modelId="{D425FCDD-3FA6-4257-83EF-FC1E7459F1C5}" type="presParOf" srcId="{3FFE5AA0-070A-4E99-9BDA-A2CBC3524F24}" destId="{6963C5CF-B440-4D5D-82C2-0C146DDEF03A}" srcOrd="6" destOrd="0" presId="urn:microsoft.com/office/officeart/2008/layout/LinedList"/>
    <dgm:cxn modelId="{5960DD4E-90F7-4529-96E7-11B2F52F58D9}" type="presParOf" srcId="{3FFE5AA0-070A-4E99-9BDA-A2CBC3524F24}" destId="{C989890C-20BF-4011-B17B-F98CEE81BF1D}" srcOrd="7" destOrd="0" presId="urn:microsoft.com/office/officeart/2008/layout/LinedList"/>
    <dgm:cxn modelId="{72EEDEA7-F244-4F75-8874-2A6F47567FB1}" type="presParOf" srcId="{C989890C-20BF-4011-B17B-F98CEE81BF1D}" destId="{B39A0ABA-2535-4868-BB24-E1A714F9A707}" srcOrd="0" destOrd="0" presId="urn:microsoft.com/office/officeart/2008/layout/LinedList"/>
    <dgm:cxn modelId="{B6047843-6653-46A5-B91E-932AB552D452}" type="presParOf" srcId="{C989890C-20BF-4011-B17B-F98CEE81BF1D}" destId="{80CA1A4E-2603-45D0-9C0E-6D9F0AA5CBFA}" srcOrd="1" destOrd="0" presId="urn:microsoft.com/office/officeart/2008/layout/LinedList"/>
    <dgm:cxn modelId="{E54CE3A8-A49A-4908-AF12-6100213295AC}" type="presParOf" srcId="{3FFE5AA0-070A-4E99-9BDA-A2CBC3524F24}" destId="{35FBEBD7-B984-448D-88D3-D9712685C902}" srcOrd="8" destOrd="0" presId="urn:microsoft.com/office/officeart/2008/layout/LinedList"/>
    <dgm:cxn modelId="{8DA3B6B4-93BF-4DFF-AF29-25E4279A390A}" type="presParOf" srcId="{3FFE5AA0-070A-4E99-9BDA-A2CBC3524F24}" destId="{B942BE6D-717C-44B9-B347-DCAB6F50D47A}" srcOrd="9" destOrd="0" presId="urn:microsoft.com/office/officeart/2008/layout/LinedList"/>
    <dgm:cxn modelId="{1C574D0F-AEB9-454C-94D9-D8CDADED6E18}" type="presParOf" srcId="{B942BE6D-717C-44B9-B347-DCAB6F50D47A}" destId="{AEB8D0BC-2050-4C84-98F2-B82B27E3EAB1}" srcOrd="0" destOrd="0" presId="urn:microsoft.com/office/officeart/2008/layout/LinedList"/>
    <dgm:cxn modelId="{1EB7B7D2-1A77-464B-B60F-04396D364FFA}" type="presParOf" srcId="{B942BE6D-717C-44B9-B347-DCAB6F50D47A}" destId="{CA79531D-52AF-4E80-98A6-8078A8AF6C62}"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3C2CF4E-C777-4FAA-B018-9AE7168A3D6B}" type="doc">
      <dgm:prSet loTypeId="urn:microsoft.com/office/officeart/2008/layout/LinedList" loCatId="list" qsTypeId="urn:microsoft.com/office/officeart/2005/8/quickstyle/simple1" qsCatId="simple" csTypeId="urn:microsoft.com/office/officeart/2005/8/colors/accent2_2" csCatId="accent2"/>
      <dgm:spPr/>
      <dgm:t>
        <a:bodyPr/>
        <a:lstStyle/>
        <a:p>
          <a:endParaRPr lang="cs-CZ"/>
        </a:p>
      </dgm:t>
    </dgm:pt>
    <dgm:pt modelId="{AD79C7E0-16B8-4041-AAC4-0F4731323D14}">
      <dgm:prSet/>
      <dgm:spPr/>
      <dgm:t>
        <a:bodyPr/>
        <a:lstStyle/>
        <a:p>
          <a:pPr rtl="0"/>
          <a:r>
            <a:rPr lang="cs-CZ" smtClean="0"/>
            <a:t>Příprava </a:t>
          </a:r>
          <a:endParaRPr lang="cs-CZ"/>
        </a:p>
      </dgm:t>
    </dgm:pt>
    <dgm:pt modelId="{35C97EBA-4EBB-49A5-83B8-4B72502907D2}" type="parTrans" cxnId="{978B5BD7-D97B-4129-953C-97C68B57FCA8}">
      <dgm:prSet/>
      <dgm:spPr/>
      <dgm:t>
        <a:bodyPr/>
        <a:lstStyle/>
        <a:p>
          <a:endParaRPr lang="cs-CZ"/>
        </a:p>
      </dgm:t>
    </dgm:pt>
    <dgm:pt modelId="{D33E94E0-6F87-4D82-922D-7EBDEC4A02EA}" type="sibTrans" cxnId="{978B5BD7-D97B-4129-953C-97C68B57FCA8}">
      <dgm:prSet/>
      <dgm:spPr/>
      <dgm:t>
        <a:bodyPr/>
        <a:lstStyle/>
        <a:p>
          <a:endParaRPr lang="cs-CZ"/>
        </a:p>
      </dgm:t>
    </dgm:pt>
    <dgm:pt modelId="{061D6C74-B49C-4677-96B7-20508160B6D9}">
      <dgm:prSet/>
      <dgm:spPr/>
      <dgm:t>
        <a:bodyPr/>
        <a:lstStyle/>
        <a:p>
          <a:pPr rtl="0"/>
          <a:r>
            <a:rPr lang="cs-CZ" smtClean="0"/>
            <a:t>Inkubace</a:t>
          </a:r>
          <a:endParaRPr lang="cs-CZ"/>
        </a:p>
      </dgm:t>
    </dgm:pt>
    <dgm:pt modelId="{19D03A49-6ECB-47A4-90B9-B74BAD496B85}" type="parTrans" cxnId="{D8D1A785-851E-4806-A1D2-D9056869C7C2}">
      <dgm:prSet/>
      <dgm:spPr/>
      <dgm:t>
        <a:bodyPr/>
        <a:lstStyle/>
        <a:p>
          <a:endParaRPr lang="cs-CZ"/>
        </a:p>
      </dgm:t>
    </dgm:pt>
    <dgm:pt modelId="{980D6950-BFDE-4237-9279-AB3064A454A7}" type="sibTrans" cxnId="{D8D1A785-851E-4806-A1D2-D9056869C7C2}">
      <dgm:prSet/>
      <dgm:spPr/>
      <dgm:t>
        <a:bodyPr/>
        <a:lstStyle/>
        <a:p>
          <a:endParaRPr lang="cs-CZ"/>
        </a:p>
      </dgm:t>
    </dgm:pt>
    <dgm:pt modelId="{43D3F069-747B-408F-B225-ACFC9AE81BA6}">
      <dgm:prSet/>
      <dgm:spPr/>
      <dgm:t>
        <a:bodyPr/>
        <a:lstStyle/>
        <a:p>
          <a:pPr rtl="0"/>
          <a:r>
            <a:rPr lang="cs-CZ" smtClean="0"/>
            <a:t>Iluminace, osvícení</a:t>
          </a:r>
          <a:endParaRPr lang="cs-CZ"/>
        </a:p>
      </dgm:t>
    </dgm:pt>
    <dgm:pt modelId="{1F5D664B-2B06-4929-966E-187A65CFCC32}" type="parTrans" cxnId="{DF7CF837-1145-4787-A0AA-4D424DC1BFBF}">
      <dgm:prSet/>
      <dgm:spPr/>
      <dgm:t>
        <a:bodyPr/>
        <a:lstStyle/>
        <a:p>
          <a:endParaRPr lang="cs-CZ"/>
        </a:p>
      </dgm:t>
    </dgm:pt>
    <dgm:pt modelId="{BF1A9445-0240-443A-9299-B909332FB703}" type="sibTrans" cxnId="{DF7CF837-1145-4787-A0AA-4D424DC1BFBF}">
      <dgm:prSet/>
      <dgm:spPr/>
      <dgm:t>
        <a:bodyPr/>
        <a:lstStyle/>
        <a:p>
          <a:endParaRPr lang="cs-CZ"/>
        </a:p>
      </dgm:t>
    </dgm:pt>
    <dgm:pt modelId="{ACDF4FA9-BCDF-4D35-989B-7D969AEFD8FF}">
      <dgm:prSet/>
      <dgm:spPr/>
      <dgm:t>
        <a:bodyPr/>
        <a:lstStyle/>
        <a:p>
          <a:pPr rtl="0"/>
          <a:r>
            <a:rPr lang="cs-CZ" smtClean="0"/>
            <a:t>Ověřování, verifikace</a:t>
          </a:r>
          <a:endParaRPr lang="cs-CZ"/>
        </a:p>
      </dgm:t>
    </dgm:pt>
    <dgm:pt modelId="{97C72BAA-0A61-4B6C-96FB-BF7DBCC133C9}" type="parTrans" cxnId="{FDD11EB1-9F64-4691-B306-CB0945774E01}">
      <dgm:prSet/>
      <dgm:spPr/>
      <dgm:t>
        <a:bodyPr/>
        <a:lstStyle/>
        <a:p>
          <a:endParaRPr lang="cs-CZ"/>
        </a:p>
      </dgm:t>
    </dgm:pt>
    <dgm:pt modelId="{1EE38B28-4068-435E-A2F8-712A7EDC995C}" type="sibTrans" cxnId="{FDD11EB1-9F64-4691-B306-CB0945774E01}">
      <dgm:prSet/>
      <dgm:spPr/>
      <dgm:t>
        <a:bodyPr/>
        <a:lstStyle/>
        <a:p>
          <a:endParaRPr lang="cs-CZ"/>
        </a:p>
      </dgm:t>
    </dgm:pt>
    <dgm:pt modelId="{BD92D2CE-1184-4345-96C9-9AF50851CD25}">
      <dgm:prSet/>
      <dgm:spPr/>
      <dgm:t>
        <a:bodyPr/>
        <a:lstStyle/>
        <a:p>
          <a:pPr rtl="0"/>
          <a:r>
            <a:rPr lang="cs-CZ" smtClean="0"/>
            <a:t>Restituční fáze - obnova sil po tvorbě před novým cyklem tvořivé aktivity (doplnila finská psycholožka Koski-Jännesová)</a:t>
          </a:r>
          <a:endParaRPr lang="cs-CZ"/>
        </a:p>
      </dgm:t>
    </dgm:pt>
    <dgm:pt modelId="{A67DEB81-F135-4A40-8875-57D3B9632D7F}" type="parTrans" cxnId="{8EC231E3-118F-44A1-A712-BFFE0542843C}">
      <dgm:prSet/>
      <dgm:spPr/>
      <dgm:t>
        <a:bodyPr/>
        <a:lstStyle/>
        <a:p>
          <a:endParaRPr lang="cs-CZ"/>
        </a:p>
      </dgm:t>
    </dgm:pt>
    <dgm:pt modelId="{07B6838E-E29F-4BD4-97AF-E2E3C15862FE}" type="sibTrans" cxnId="{8EC231E3-118F-44A1-A712-BFFE0542843C}">
      <dgm:prSet/>
      <dgm:spPr/>
      <dgm:t>
        <a:bodyPr/>
        <a:lstStyle/>
        <a:p>
          <a:endParaRPr lang="cs-CZ"/>
        </a:p>
      </dgm:t>
    </dgm:pt>
    <dgm:pt modelId="{A5B3FEAF-80E8-4577-9E66-6E126EED5744}" type="pres">
      <dgm:prSet presAssocID="{33C2CF4E-C777-4FAA-B018-9AE7168A3D6B}" presName="vert0" presStyleCnt="0">
        <dgm:presLayoutVars>
          <dgm:dir/>
          <dgm:animOne val="branch"/>
          <dgm:animLvl val="lvl"/>
        </dgm:presLayoutVars>
      </dgm:prSet>
      <dgm:spPr/>
    </dgm:pt>
    <dgm:pt modelId="{53FBBD17-135B-4F31-B2AB-E12B7F8003D0}" type="pres">
      <dgm:prSet presAssocID="{AD79C7E0-16B8-4041-AAC4-0F4731323D14}" presName="thickLine" presStyleLbl="alignNode1" presStyleIdx="0" presStyleCnt="5"/>
      <dgm:spPr/>
    </dgm:pt>
    <dgm:pt modelId="{824D0D1C-33F2-4D8B-ABCC-EC5429920AE0}" type="pres">
      <dgm:prSet presAssocID="{AD79C7E0-16B8-4041-AAC4-0F4731323D14}" presName="horz1" presStyleCnt="0"/>
      <dgm:spPr/>
    </dgm:pt>
    <dgm:pt modelId="{3913BB4F-FEAC-47B9-9862-409A2DA1048F}" type="pres">
      <dgm:prSet presAssocID="{AD79C7E0-16B8-4041-AAC4-0F4731323D14}" presName="tx1" presStyleLbl="revTx" presStyleIdx="0" presStyleCnt="5"/>
      <dgm:spPr/>
    </dgm:pt>
    <dgm:pt modelId="{6D8A7526-0408-42D5-9340-5A9C265E89C6}" type="pres">
      <dgm:prSet presAssocID="{AD79C7E0-16B8-4041-AAC4-0F4731323D14}" presName="vert1" presStyleCnt="0"/>
      <dgm:spPr/>
    </dgm:pt>
    <dgm:pt modelId="{3F9B06AC-4886-438C-95BC-BFAE44B8B999}" type="pres">
      <dgm:prSet presAssocID="{061D6C74-B49C-4677-96B7-20508160B6D9}" presName="thickLine" presStyleLbl="alignNode1" presStyleIdx="1" presStyleCnt="5"/>
      <dgm:spPr/>
    </dgm:pt>
    <dgm:pt modelId="{D7C42AA9-874B-4BF8-8365-8091E335CA44}" type="pres">
      <dgm:prSet presAssocID="{061D6C74-B49C-4677-96B7-20508160B6D9}" presName="horz1" presStyleCnt="0"/>
      <dgm:spPr/>
    </dgm:pt>
    <dgm:pt modelId="{4329E63A-4311-4E4D-93A9-BB8CA3C717B1}" type="pres">
      <dgm:prSet presAssocID="{061D6C74-B49C-4677-96B7-20508160B6D9}" presName="tx1" presStyleLbl="revTx" presStyleIdx="1" presStyleCnt="5"/>
      <dgm:spPr/>
    </dgm:pt>
    <dgm:pt modelId="{42E4A2C5-3C61-4080-A022-5B762822B605}" type="pres">
      <dgm:prSet presAssocID="{061D6C74-B49C-4677-96B7-20508160B6D9}" presName="vert1" presStyleCnt="0"/>
      <dgm:spPr/>
    </dgm:pt>
    <dgm:pt modelId="{11EB303D-6922-439E-B799-6E985B5AC05E}" type="pres">
      <dgm:prSet presAssocID="{43D3F069-747B-408F-B225-ACFC9AE81BA6}" presName="thickLine" presStyleLbl="alignNode1" presStyleIdx="2" presStyleCnt="5"/>
      <dgm:spPr/>
    </dgm:pt>
    <dgm:pt modelId="{34CB9D1E-13A7-4AD0-AC4C-38D96C880C86}" type="pres">
      <dgm:prSet presAssocID="{43D3F069-747B-408F-B225-ACFC9AE81BA6}" presName="horz1" presStyleCnt="0"/>
      <dgm:spPr/>
    </dgm:pt>
    <dgm:pt modelId="{E5A2FC10-2ECE-41B8-AA65-036966F5451D}" type="pres">
      <dgm:prSet presAssocID="{43D3F069-747B-408F-B225-ACFC9AE81BA6}" presName="tx1" presStyleLbl="revTx" presStyleIdx="2" presStyleCnt="5"/>
      <dgm:spPr/>
    </dgm:pt>
    <dgm:pt modelId="{C2A62927-D35C-4CA3-B6C7-95418E6D79F7}" type="pres">
      <dgm:prSet presAssocID="{43D3F069-747B-408F-B225-ACFC9AE81BA6}" presName="vert1" presStyleCnt="0"/>
      <dgm:spPr/>
    </dgm:pt>
    <dgm:pt modelId="{BC1570EE-BD5F-4E7E-90D7-DC8E5350F107}" type="pres">
      <dgm:prSet presAssocID="{ACDF4FA9-BCDF-4D35-989B-7D969AEFD8FF}" presName="thickLine" presStyleLbl="alignNode1" presStyleIdx="3" presStyleCnt="5"/>
      <dgm:spPr/>
    </dgm:pt>
    <dgm:pt modelId="{8F7A69CE-2692-4569-9B2F-92881830C023}" type="pres">
      <dgm:prSet presAssocID="{ACDF4FA9-BCDF-4D35-989B-7D969AEFD8FF}" presName="horz1" presStyleCnt="0"/>
      <dgm:spPr/>
    </dgm:pt>
    <dgm:pt modelId="{C3A09034-7C53-4B04-8E26-8227ACBE42CC}" type="pres">
      <dgm:prSet presAssocID="{ACDF4FA9-BCDF-4D35-989B-7D969AEFD8FF}" presName="tx1" presStyleLbl="revTx" presStyleIdx="3" presStyleCnt="5"/>
      <dgm:spPr/>
    </dgm:pt>
    <dgm:pt modelId="{CAC2096C-B27E-4F5D-95A1-44C8CDCB1C19}" type="pres">
      <dgm:prSet presAssocID="{ACDF4FA9-BCDF-4D35-989B-7D969AEFD8FF}" presName="vert1" presStyleCnt="0"/>
      <dgm:spPr/>
    </dgm:pt>
    <dgm:pt modelId="{01F480EF-F464-4BF9-9317-A06336E43725}" type="pres">
      <dgm:prSet presAssocID="{BD92D2CE-1184-4345-96C9-9AF50851CD25}" presName="thickLine" presStyleLbl="alignNode1" presStyleIdx="4" presStyleCnt="5"/>
      <dgm:spPr/>
    </dgm:pt>
    <dgm:pt modelId="{488574DC-2277-4B11-9B8D-AE0CE3667CB8}" type="pres">
      <dgm:prSet presAssocID="{BD92D2CE-1184-4345-96C9-9AF50851CD25}" presName="horz1" presStyleCnt="0"/>
      <dgm:spPr/>
    </dgm:pt>
    <dgm:pt modelId="{2DF92FF0-5F22-46DF-8B17-31D58D82D97A}" type="pres">
      <dgm:prSet presAssocID="{BD92D2CE-1184-4345-96C9-9AF50851CD25}" presName="tx1" presStyleLbl="revTx" presStyleIdx="4" presStyleCnt="5"/>
      <dgm:spPr/>
    </dgm:pt>
    <dgm:pt modelId="{77ECB8D2-E03C-47AF-AD30-7C398DE4E95E}" type="pres">
      <dgm:prSet presAssocID="{BD92D2CE-1184-4345-96C9-9AF50851CD25}" presName="vert1" presStyleCnt="0"/>
      <dgm:spPr/>
    </dgm:pt>
  </dgm:ptLst>
  <dgm:cxnLst>
    <dgm:cxn modelId="{FDD11EB1-9F64-4691-B306-CB0945774E01}" srcId="{33C2CF4E-C777-4FAA-B018-9AE7168A3D6B}" destId="{ACDF4FA9-BCDF-4D35-989B-7D969AEFD8FF}" srcOrd="3" destOrd="0" parTransId="{97C72BAA-0A61-4B6C-96FB-BF7DBCC133C9}" sibTransId="{1EE38B28-4068-435E-A2F8-712A7EDC995C}"/>
    <dgm:cxn modelId="{ACDC3BC2-D2BC-493F-989A-8E26454AF00F}" type="presOf" srcId="{AD79C7E0-16B8-4041-AAC4-0F4731323D14}" destId="{3913BB4F-FEAC-47B9-9862-409A2DA1048F}" srcOrd="0" destOrd="0" presId="urn:microsoft.com/office/officeart/2008/layout/LinedList"/>
    <dgm:cxn modelId="{55D6CEFF-2CE8-4A3C-8FA7-894BDAD614D2}" type="presOf" srcId="{BD92D2CE-1184-4345-96C9-9AF50851CD25}" destId="{2DF92FF0-5F22-46DF-8B17-31D58D82D97A}" srcOrd="0" destOrd="0" presId="urn:microsoft.com/office/officeart/2008/layout/LinedList"/>
    <dgm:cxn modelId="{341F9D44-1657-41B9-B357-4363DC011E5F}" type="presOf" srcId="{ACDF4FA9-BCDF-4D35-989B-7D969AEFD8FF}" destId="{C3A09034-7C53-4B04-8E26-8227ACBE42CC}" srcOrd="0" destOrd="0" presId="urn:microsoft.com/office/officeart/2008/layout/LinedList"/>
    <dgm:cxn modelId="{D8D1A785-851E-4806-A1D2-D9056869C7C2}" srcId="{33C2CF4E-C777-4FAA-B018-9AE7168A3D6B}" destId="{061D6C74-B49C-4677-96B7-20508160B6D9}" srcOrd="1" destOrd="0" parTransId="{19D03A49-6ECB-47A4-90B9-B74BAD496B85}" sibTransId="{980D6950-BFDE-4237-9279-AB3064A454A7}"/>
    <dgm:cxn modelId="{978B5BD7-D97B-4129-953C-97C68B57FCA8}" srcId="{33C2CF4E-C777-4FAA-B018-9AE7168A3D6B}" destId="{AD79C7E0-16B8-4041-AAC4-0F4731323D14}" srcOrd="0" destOrd="0" parTransId="{35C97EBA-4EBB-49A5-83B8-4B72502907D2}" sibTransId="{D33E94E0-6F87-4D82-922D-7EBDEC4A02EA}"/>
    <dgm:cxn modelId="{8EC231E3-118F-44A1-A712-BFFE0542843C}" srcId="{33C2CF4E-C777-4FAA-B018-9AE7168A3D6B}" destId="{BD92D2CE-1184-4345-96C9-9AF50851CD25}" srcOrd="4" destOrd="0" parTransId="{A67DEB81-F135-4A40-8875-57D3B9632D7F}" sibTransId="{07B6838E-E29F-4BD4-97AF-E2E3C15862FE}"/>
    <dgm:cxn modelId="{7BFB32C3-AF7F-4774-9CF8-7126295F1329}" type="presOf" srcId="{43D3F069-747B-408F-B225-ACFC9AE81BA6}" destId="{E5A2FC10-2ECE-41B8-AA65-036966F5451D}" srcOrd="0" destOrd="0" presId="urn:microsoft.com/office/officeart/2008/layout/LinedList"/>
    <dgm:cxn modelId="{DF7CF837-1145-4787-A0AA-4D424DC1BFBF}" srcId="{33C2CF4E-C777-4FAA-B018-9AE7168A3D6B}" destId="{43D3F069-747B-408F-B225-ACFC9AE81BA6}" srcOrd="2" destOrd="0" parTransId="{1F5D664B-2B06-4929-966E-187A65CFCC32}" sibTransId="{BF1A9445-0240-443A-9299-B909332FB703}"/>
    <dgm:cxn modelId="{6857E87A-729F-4B04-970C-090259A29380}" type="presOf" srcId="{061D6C74-B49C-4677-96B7-20508160B6D9}" destId="{4329E63A-4311-4E4D-93A9-BB8CA3C717B1}" srcOrd="0" destOrd="0" presId="urn:microsoft.com/office/officeart/2008/layout/LinedList"/>
    <dgm:cxn modelId="{323C1ACE-DCB4-4E9E-8A71-3241EC5583EF}" type="presOf" srcId="{33C2CF4E-C777-4FAA-B018-9AE7168A3D6B}" destId="{A5B3FEAF-80E8-4577-9E66-6E126EED5744}" srcOrd="0" destOrd="0" presId="urn:microsoft.com/office/officeart/2008/layout/LinedList"/>
    <dgm:cxn modelId="{FA594E8C-0557-463F-9E83-FFF725658647}" type="presParOf" srcId="{A5B3FEAF-80E8-4577-9E66-6E126EED5744}" destId="{53FBBD17-135B-4F31-B2AB-E12B7F8003D0}" srcOrd="0" destOrd="0" presId="urn:microsoft.com/office/officeart/2008/layout/LinedList"/>
    <dgm:cxn modelId="{A5634BE3-37BC-47F7-A20C-776814989DF1}" type="presParOf" srcId="{A5B3FEAF-80E8-4577-9E66-6E126EED5744}" destId="{824D0D1C-33F2-4D8B-ABCC-EC5429920AE0}" srcOrd="1" destOrd="0" presId="urn:microsoft.com/office/officeart/2008/layout/LinedList"/>
    <dgm:cxn modelId="{1D5831C0-A229-4F3E-A063-3FBB72C41021}" type="presParOf" srcId="{824D0D1C-33F2-4D8B-ABCC-EC5429920AE0}" destId="{3913BB4F-FEAC-47B9-9862-409A2DA1048F}" srcOrd="0" destOrd="0" presId="urn:microsoft.com/office/officeart/2008/layout/LinedList"/>
    <dgm:cxn modelId="{40781D1D-B505-43F7-99B4-C05B3220C298}" type="presParOf" srcId="{824D0D1C-33F2-4D8B-ABCC-EC5429920AE0}" destId="{6D8A7526-0408-42D5-9340-5A9C265E89C6}" srcOrd="1" destOrd="0" presId="urn:microsoft.com/office/officeart/2008/layout/LinedList"/>
    <dgm:cxn modelId="{1919F3D9-BEA9-4759-9B77-1C7C39A216F2}" type="presParOf" srcId="{A5B3FEAF-80E8-4577-9E66-6E126EED5744}" destId="{3F9B06AC-4886-438C-95BC-BFAE44B8B999}" srcOrd="2" destOrd="0" presId="urn:microsoft.com/office/officeart/2008/layout/LinedList"/>
    <dgm:cxn modelId="{7EA1AAB6-E5A5-4C8B-A501-7AB6F77D74A1}" type="presParOf" srcId="{A5B3FEAF-80E8-4577-9E66-6E126EED5744}" destId="{D7C42AA9-874B-4BF8-8365-8091E335CA44}" srcOrd="3" destOrd="0" presId="urn:microsoft.com/office/officeart/2008/layout/LinedList"/>
    <dgm:cxn modelId="{3936247B-0C7E-4584-B4C6-29C407E245F1}" type="presParOf" srcId="{D7C42AA9-874B-4BF8-8365-8091E335CA44}" destId="{4329E63A-4311-4E4D-93A9-BB8CA3C717B1}" srcOrd="0" destOrd="0" presId="urn:microsoft.com/office/officeart/2008/layout/LinedList"/>
    <dgm:cxn modelId="{A0705F59-A94A-446D-9A2D-6515911A1EBD}" type="presParOf" srcId="{D7C42AA9-874B-4BF8-8365-8091E335CA44}" destId="{42E4A2C5-3C61-4080-A022-5B762822B605}" srcOrd="1" destOrd="0" presId="urn:microsoft.com/office/officeart/2008/layout/LinedList"/>
    <dgm:cxn modelId="{0A315328-EA2C-4C7C-9316-DAC888A8D163}" type="presParOf" srcId="{A5B3FEAF-80E8-4577-9E66-6E126EED5744}" destId="{11EB303D-6922-439E-B799-6E985B5AC05E}" srcOrd="4" destOrd="0" presId="urn:microsoft.com/office/officeart/2008/layout/LinedList"/>
    <dgm:cxn modelId="{B07772EB-5E73-4C57-A04C-AB898E583C36}" type="presParOf" srcId="{A5B3FEAF-80E8-4577-9E66-6E126EED5744}" destId="{34CB9D1E-13A7-4AD0-AC4C-38D96C880C86}" srcOrd="5" destOrd="0" presId="urn:microsoft.com/office/officeart/2008/layout/LinedList"/>
    <dgm:cxn modelId="{EB1342BE-8ED8-4BC7-9A5D-6DBE6A6BEA09}" type="presParOf" srcId="{34CB9D1E-13A7-4AD0-AC4C-38D96C880C86}" destId="{E5A2FC10-2ECE-41B8-AA65-036966F5451D}" srcOrd="0" destOrd="0" presId="urn:microsoft.com/office/officeart/2008/layout/LinedList"/>
    <dgm:cxn modelId="{63BFC34F-DA59-4882-9DAB-04061B4E89C6}" type="presParOf" srcId="{34CB9D1E-13A7-4AD0-AC4C-38D96C880C86}" destId="{C2A62927-D35C-4CA3-B6C7-95418E6D79F7}" srcOrd="1" destOrd="0" presId="urn:microsoft.com/office/officeart/2008/layout/LinedList"/>
    <dgm:cxn modelId="{5C4D5F93-FB83-4530-8E4D-E5A7D2171734}" type="presParOf" srcId="{A5B3FEAF-80E8-4577-9E66-6E126EED5744}" destId="{BC1570EE-BD5F-4E7E-90D7-DC8E5350F107}" srcOrd="6" destOrd="0" presId="urn:microsoft.com/office/officeart/2008/layout/LinedList"/>
    <dgm:cxn modelId="{271647A4-9D36-4D6E-BACD-1ABBA6925458}" type="presParOf" srcId="{A5B3FEAF-80E8-4577-9E66-6E126EED5744}" destId="{8F7A69CE-2692-4569-9B2F-92881830C023}" srcOrd="7" destOrd="0" presId="urn:microsoft.com/office/officeart/2008/layout/LinedList"/>
    <dgm:cxn modelId="{FE495679-B4D3-47B3-AEC0-7D12D9CC740F}" type="presParOf" srcId="{8F7A69CE-2692-4569-9B2F-92881830C023}" destId="{C3A09034-7C53-4B04-8E26-8227ACBE42CC}" srcOrd="0" destOrd="0" presId="urn:microsoft.com/office/officeart/2008/layout/LinedList"/>
    <dgm:cxn modelId="{58395732-910C-4F64-A6D1-16F2760C956C}" type="presParOf" srcId="{8F7A69CE-2692-4569-9B2F-92881830C023}" destId="{CAC2096C-B27E-4F5D-95A1-44C8CDCB1C19}" srcOrd="1" destOrd="0" presId="urn:microsoft.com/office/officeart/2008/layout/LinedList"/>
    <dgm:cxn modelId="{F39813A6-E929-459A-B29E-23D1308F340E}" type="presParOf" srcId="{A5B3FEAF-80E8-4577-9E66-6E126EED5744}" destId="{01F480EF-F464-4BF9-9317-A06336E43725}" srcOrd="8" destOrd="0" presId="urn:microsoft.com/office/officeart/2008/layout/LinedList"/>
    <dgm:cxn modelId="{7C945F81-782E-44A2-85A4-98E8CA904938}" type="presParOf" srcId="{A5B3FEAF-80E8-4577-9E66-6E126EED5744}" destId="{488574DC-2277-4B11-9B8D-AE0CE3667CB8}" srcOrd="9" destOrd="0" presId="urn:microsoft.com/office/officeart/2008/layout/LinedList"/>
    <dgm:cxn modelId="{90F9485C-4FC0-48F0-9EED-550999B118CE}" type="presParOf" srcId="{488574DC-2277-4B11-9B8D-AE0CE3667CB8}" destId="{2DF92FF0-5F22-46DF-8B17-31D58D82D97A}" srcOrd="0" destOrd="0" presId="urn:microsoft.com/office/officeart/2008/layout/LinedList"/>
    <dgm:cxn modelId="{95BAF32F-E6E4-4C92-9380-D4BD87244E85}" type="presParOf" srcId="{488574DC-2277-4B11-9B8D-AE0CE3667CB8}" destId="{77ECB8D2-E03C-47AF-AD30-7C398DE4E95E}"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01E4CE6-5D7F-4FB3-B394-DB92CAE32BEE}" type="doc">
      <dgm:prSet loTypeId="urn:microsoft.com/office/officeart/2009/layout/CircleArrowProcess" loCatId="cycle" qsTypeId="urn:microsoft.com/office/officeart/2005/8/quickstyle/simple2" qsCatId="simple" csTypeId="urn:microsoft.com/office/officeart/2005/8/colors/accent2_2" csCatId="accent2" phldr="1"/>
      <dgm:spPr/>
      <dgm:t>
        <a:bodyPr/>
        <a:lstStyle/>
        <a:p>
          <a:endParaRPr lang="cs-CZ"/>
        </a:p>
      </dgm:t>
    </dgm:pt>
    <dgm:pt modelId="{1779AFBD-2861-441E-8A15-FBA5AED11D0C}">
      <dgm:prSet phldrT="[Text]"/>
      <dgm:spPr/>
      <dgm:t>
        <a:bodyPr/>
        <a:lstStyle/>
        <a:p>
          <a:r>
            <a:rPr lang="cs-CZ"/>
            <a:t>Co je kreativní?</a:t>
          </a:r>
        </a:p>
      </dgm:t>
    </dgm:pt>
    <dgm:pt modelId="{4D44BC91-B742-416E-A304-F1844D1F2761}" type="parTrans" cxnId="{620CF193-986D-4689-A929-8C2939A744B4}">
      <dgm:prSet/>
      <dgm:spPr/>
      <dgm:t>
        <a:bodyPr/>
        <a:lstStyle/>
        <a:p>
          <a:endParaRPr lang="cs-CZ"/>
        </a:p>
      </dgm:t>
    </dgm:pt>
    <dgm:pt modelId="{420C8D3C-8238-4B41-A124-869A217877C9}" type="sibTrans" cxnId="{620CF193-986D-4689-A929-8C2939A744B4}">
      <dgm:prSet/>
      <dgm:spPr/>
      <dgm:t>
        <a:bodyPr/>
        <a:lstStyle/>
        <a:p>
          <a:endParaRPr lang="cs-CZ"/>
        </a:p>
      </dgm:t>
    </dgm:pt>
    <dgm:pt modelId="{DD94FCD7-CA16-4F38-ABAE-AC51284D7D39}">
      <dgm:prSet phldrT="[Text]"/>
      <dgm:spPr/>
      <dgm:t>
        <a:bodyPr/>
        <a:lstStyle/>
        <a:p>
          <a:r>
            <a:rPr lang="cs-CZ" dirty="0" smtClean="0"/>
            <a:t>správné</a:t>
          </a:r>
          <a:endParaRPr lang="cs-CZ" dirty="0"/>
        </a:p>
      </dgm:t>
    </dgm:pt>
    <dgm:pt modelId="{C86AC6C3-67E0-499B-B49C-4AB3E086CC6F}" type="parTrans" cxnId="{CC484293-6AAC-41E9-8537-60CD90235930}">
      <dgm:prSet/>
      <dgm:spPr/>
      <dgm:t>
        <a:bodyPr/>
        <a:lstStyle/>
        <a:p>
          <a:endParaRPr lang="cs-CZ"/>
        </a:p>
      </dgm:t>
    </dgm:pt>
    <dgm:pt modelId="{BBAE76C1-F64A-465A-8CB0-7AB08AF5DD18}" type="sibTrans" cxnId="{CC484293-6AAC-41E9-8537-60CD90235930}">
      <dgm:prSet/>
      <dgm:spPr/>
      <dgm:t>
        <a:bodyPr/>
        <a:lstStyle/>
        <a:p>
          <a:endParaRPr lang="cs-CZ"/>
        </a:p>
      </dgm:t>
    </dgm:pt>
    <dgm:pt modelId="{8E6AB92F-E8E7-4A35-8D2D-1049C1EEDD93}">
      <dgm:prSet phldrT="[Text]"/>
      <dgm:spPr/>
      <dgm:t>
        <a:bodyPr/>
        <a:lstStyle/>
        <a:p>
          <a:r>
            <a:rPr lang="cs-CZ" dirty="0" smtClean="0"/>
            <a:t>přínosné</a:t>
          </a:r>
          <a:endParaRPr lang="cs-CZ" dirty="0"/>
        </a:p>
      </dgm:t>
    </dgm:pt>
    <dgm:pt modelId="{0F095E56-23C9-4796-A7B7-E5102D368575}" type="parTrans" cxnId="{094B6F4E-EEF1-4596-957D-BFF39065F4EA}">
      <dgm:prSet/>
      <dgm:spPr/>
      <dgm:t>
        <a:bodyPr/>
        <a:lstStyle/>
        <a:p>
          <a:endParaRPr lang="cs-CZ"/>
        </a:p>
      </dgm:t>
    </dgm:pt>
    <dgm:pt modelId="{EF09DCF0-9CD7-4D4C-989C-8AD87DD8E037}" type="sibTrans" cxnId="{094B6F4E-EEF1-4596-957D-BFF39065F4EA}">
      <dgm:prSet/>
      <dgm:spPr/>
      <dgm:t>
        <a:bodyPr/>
        <a:lstStyle/>
        <a:p>
          <a:endParaRPr lang="cs-CZ"/>
        </a:p>
      </dgm:t>
    </dgm:pt>
    <dgm:pt modelId="{AA03CD8D-8454-42FB-A6D5-E0940D129E0C}">
      <dgm:prSet phldrT="[Text]"/>
      <dgm:spPr/>
      <dgm:t>
        <a:bodyPr/>
        <a:lstStyle/>
        <a:p>
          <a:r>
            <a:rPr lang="cs-CZ" dirty="0" smtClean="0"/>
            <a:t>originální</a:t>
          </a:r>
          <a:endParaRPr lang="cs-CZ" dirty="0"/>
        </a:p>
      </dgm:t>
    </dgm:pt>
    <dgm:pt modelId="{3C824BDF-8E7E-4005-8356-AE6D8DFEEB16}" type="parTrans" cxnId="{3A103F95-97CF-42D1-B85B-CF2ECF6BDB7D}">
      <dgm:prSet/>
      <dgm:spPr/>
      <dgm:t>
        <a:bodyPr/>
        <a:lstStyle/>
        <a:p>
          <a:endParaRPr lang="cs-CZ"/>
        </a:p>
      </dgm:t>
    </dgm:pt>
    <dgm:pt modelId="{916CA86F-444A-4A62-AB27-A2EC9F95269A}" type="sibTrans" cxnId="{3A103F95-97CF-42D1-B85B-CF2ECF6BDB7D}">
      <dgm:prSet/>
      <dgm:spPr/>
      <dgm:t>
        <a:bodyPr/>
        <a:lstStyle/>
        <a:p>
          <a:endParaRPr lang="cs-CZ"/>
        </a:p>
      </dgm:t>
    </dgm:pt>
    <dgm:pt modelId="{223D5D96-8AC0-4CAF-9AE5-34FAAA86C856}">
      <dgm:prSet phldrT="[Text]"/>
      <dgm:spPr/>
      <dgm:t>
        <a:bodyPr/>
        <a:lstStyle/>
        <a:p>
          <a:r>
            <a:rPr lang="cs-CZ" dirty="0" smtClean="0"/>
            <a:t>aplikovatelné</a:t>
          </a:r>
          <a:endParaRPr lang="cs-CZ" dirty="0"/>
        </a:p>
      </dgm:t>
    </dgm:pt>
    <dgm:pt modelId="{BAD53711-D2AB-420A-96E1-938166481D19}" type="parTrans" cxnId="{2E8D8000-FBCD-40F9-A2B3-0A636DC279D4}">
      <dgm:prSet/>
      <dgm:spPr/>
      <dgm:t>
        <a:bodyPr/>
        <a:lstStyle/>
        <a:p>
          <a:endParaRPr lang="cs-CZ"/>
        </a:p>
      </dgm:t>
    </dgm:pt>
    <dgm:pt modelId="{1037F722-AF7F-4C08-9ABB-F6E4C9E3C880}" type="sibTrans" cxnId="{2E8D8000-FBCD-40F9-A2B3-0A636DC279D4}">
      <dgm:prSet/>
      <dgm:spPr/>
      <dgm:t>
        <a:bodyPr/>
        <a:lstStyle/>
        <a:p>
          <a:endParaRPr lang="cs-CZ"/>
        </a:p>
      </dgm:t>
    </dgm:pt>
    <dgm:pt modelId="{41D0B714-10F2-4DBF-BA85-347B71A57509}" type="pres">
      <dgm:prSet presAssocID="{C01E4CE6-5D7F-4FB3-B394-DB92CAE32BEE}" presName="Name0" presStyleCnt="0">
        <dgm:presLayoutVars>
          <dgm:chMax val="7"/>
          <dgm:chPref val="7"/>
          <dgm:dir/>
          <dgm:animLvl val="lvl"/>
        </dgm:presLayoutVars>
      </dgm:prSet>
      <dgm:spPr/>
      <dgm:t>
        <a:bodyPr/>
        <a:lstStyle/>
        <a:p>
          <a:endParaRPr lang="cs-CZ"/>
        </a:p>
      </dgm:t>
    </dgm:pt>
    <dgm:pt modelId="{0260FCD4-D588-45D2-A0D1-D4099732822E}" type="pres">
      <dgm:prSet presAssocID="{1779AFBD-2861-441E-8A15-FBA5AED11D0C}" presName="Accent1" presStyleCnt="0"/>
      <dgm:spPr/>
    </dgm:pt>
    <dgm:pt modelId="{6AF2C303-5D3A-4282-9201-AFC90F83C358}" type="pres">
      <dgm:prSet presAssocID="{1779AFBD-2861-441E-8A15-FBA5AED11D0C}" presName="Accent" presStyleLbl="node1" presStyleIdx="0" presStyleCnt="1"/>
      <dgm:spPr/>
    </dgm:pt>
    <dgm:pt modelId="{A74A12AD-6259-488A-89A4-31BF9985C0AF}" type="pres">
      <dgm:prSet presAssocID="{1779AFBD-2861-441E-8A15-FBA5AED11D0C}" presName="Child1" presStyleLbl="revTx" presStyleIdx="0" presStyleCnt="2">
        <dgm:presLayoutVars>
          <dgm:chMax val="0"/>
          <dgm:chPref val="0"/>
          <dgm:bulletEnabled val="1"/>
        </dgm:presLayoutVars>
      </dgm:prSet>
      <dgm:spPr/>
      <dgm:t>
        <a:bodyPr/>
        <a:lstStyle/>
        <a:p>
          <a:endParaRPr lang="cs-CZ"/>
        </a:p>
      </dgm:t>
    </dgm:pt>
    <dgm:pt modelId="{377CE85F-B178-4529-A8C6-EB741C1BE0DB}" type="pres">
      <dgm:prSet presAssocID="{1779AFBD-2861-441E-8A15-FBA5AED11D0C}" presName="Parent1" presStyleLbl="revTx" presStyleIdx="1" presStyleCnt="2">
        <dgm:presLayoutVars>
          <dgm:chMax val="1"/>
          <dgm:chPref val="1"/>
          <dgm:bulletEnabled val="1"/>
        </dgm:presLayoutVars>
      </dgm:prSet>
      <dgm:spPr/>
      <dgm:t>
        <a:bodyPr/>
        <a:lstStyle/>
        <a:p>
          <a:endParaRPr lang="cs-CZ"/>
        </a:p>
      </dgm:t>
    </dgm:pt>
  </dgm:ptLst>
  <dgm:cxnLst>
    <dgm:cxn modelId="{3A103F95-97CF-42D1-B85B-CF2ECF6BDB7D}" srcId="{1779AFBD-2861-441E-8A15-FBA5AED11D0C}" destId="{AA03CD8D-8454-42FB-A6D5-E0940D129E0C}" srcOrd="2" destOrd="0" parTransId="{3C824BDF-8E7E-4005-8356-AE6D8DFEEB16}" sibTransId="{916CA86F-444A-4A62-AB27-A2EC9F95269A}"/>
    <dgm:cxn modelId="{2E8D8000-FBCD-40F9-A2B3-0A636DC279D4}" srcId="{1779AFBD-2861-441E-8A15-FBA5AED11D0C}" destId="{223D5D96-8AC0-4CAF-9AE5-34FAAA86C856}" srcOrd="3" destOrd="0" parTransId="{BAD53711-D2AB-420A-96E1-938166481D19}" sibTransId="{1037F722-AF7F-4C08-9ABB-F6E4C9E3C880}"/>
    <dgm:cxn modelId="{D14B1FE1-7DB7-4FB3-8F80-13BDC238D722}" type="presOf" srcId="{1779AFBD-2861-441E-8A15-FBA5AED11D0C}" destId="{377CE85F-B178-4529-A8C6-EB741C1BE0DB}" srcOrd="0" destOrd="0" presId="urn:microsoft.com/office/officeart/2009/layout/CircleArrowProcess"/>
    <dgm:cxn modelId="{094B6F4E-EEF1-4596-957D-BFF39065F4EA}" srcId="{1779AFBD-2861-441E-8A15-FBA5AED11D0C}" destId="{8E6AB92F-E8E7-4A35-8D2D-1049C1EEDD93}" srcOrd="1" destOrd="0" parTransId="{0F095E56-23C9-4796-A7B7-E5102D368575}" sibTransId="{EF09DCF0-9CD7-4D4C-989C-8AD87DD8E037}"/>
    <dgm:cxn modelId="{CC484293-6AAC-41E9-8537-60CD90235930}" srcId="{1779AFBD-2861-441E-8A15-FBA5AED11D0C}" destId="{DD94FCD7-CA16-4F38-ABAE-AC51284D7D39}" srcOrd="0" destOrd="0" parTransId="{C86AC6C3-67E0-499B-B49C-4AB3E086CC6F}" sibTransId="{BBAE76C1-F64A-465A-8CB0-7AB08AF5DD18}"/>
    <dgm:cxn modelId="{620CF193-986D-4689-A929-8C2939A744B4}" srcId="{C01E4CE6-5D7F-4FB3-B394-DB92CAE32BEE}" destId="{1779AFBD-2861-441E-8A15-FBA5AED11D0C}" srcOrd="0" destOrd="0" parTransId="{4D44BC91-B742-416E-A304-F1844D1F2761}" sibTransId="{420C8D3C-8238-4B41-A124-869A217877C9}"/>
    <dgm:cxn modelId="{D381032B-C27E-4863-95EF-A46DC24EA1AF}" type="presOf" srcId="{AA03CD8D-8454-42FB-A6D5-E0940D129E0C}" destId="{A74A12AD-6259-488A-89A4-31BF9985C0AF}" srcOrd="0" destOrd="2" presId="urn:microsoft.com/office/officeart/2009/layout/CircleArrowProcess"/>
    <dgm:cxn modelId="{1542DA74-5774-438E-9220-F1DA1C1CCFAD}" type="presOf" srcId="{DD94FCD7-CA16-4F38-ABAE-AC51284D7D39}" destId="{A74A12AD-6259-488A-89A4-31BF9985C0AF}" srcOrd="0" destOrd="0" presId="urn:microsoft.com/office/officeart/2009/layout/CircleArrowProcess"/>
    <dgm:cxn modelId="{A563F058-398E-4B64-8FE1-46B470BAF58B}" type="presOf" srcId="{C01E4CE6-5D7F-4FB3-B394-DB92CAE32BEE}" destId="{41D0B714-10F2-4DBF-BA85-347B71A57509}" srcOrd="0" destOrd="0" presId="urn:microsoft.com/office/officeart/2009/layout/CircleArrowProcess"/>
    <dgm:cxn modelId="{49D7A201-23D6-41A8-B58C-C06A40EF16EA}" type="presOf" srcId="{223D5D96-8AC0-4CAF-9AE5-34FAAA86C856}" destId="{A74A12AD-6259-488A-89A4-31BF9985C0AF}" srcOrd="0" destOrd="3" presId="urn:microsoft.com/office/officeart/2009/layout/CircleArrowProcess"/>
    <dgm:cxn modelId="{6EAE6391-BA11-4C0C-B2B6-24B279AEA643}" type="presOf" srcId="{8E6AB92F-E8E7-4A35-8D2D-1049C1EEDD93}" destId="{A74A12AD-6259-488A-89A4-31BF9985C0AF}" srcOrd="0" destOrd="1" presId="urn:microsoft.com/office/officeart/2009/layout/CircleArrowProcess"/>
    <dgm:cxn modelId="{89CC62D7-7A31-4BFF-99BF-A831D2D6CB57}" type="presParOf" srcId="{41D0B714-10F2-4DBF-BA85-347B71A57509}" destId="{0260FCD4-D588-45D2-A0D1-D4099732822E}" srcOrd="0" destOrd="0" presId="urn:microsoft.com/office/officeart/2009/layout/CircleArrowProcess"/>
    <dgm:cxn modelId="{B2A8F547-CE89-435D-94AC-CCA28E0C9FBF}" type="presParOf" srcId="{0260FCD4-D588-45D2-A0D1-D4099732822E}" destId="{6AF2C303-5D3A-4282-9201-AFC90F83C358}" srcOrd="0" destOrd="0" presId="urn:microsoft.com/office/officeart/2009/layout/CircleArrowProcess"/>
    <dgm:cxn modelId="{81DA4CF9-79E6-4FBC-B6E8-D543B51D344F}" type="presParOf" srcId="{41D0B714-10F2-4DBF-BA85-347B71A57509}" destId="{A74A12AD-6259-488A-89A4-31BF9985C0AF}" srcOrd="1" destOrd="0" presId="urn:microsoft.com/office/officeart/2009/layout/CircleArrowProcess"/>
    <dgm:cxn modelId="{A0918A43-72C9-4CB9-B2BA-01012894AD8D}" type="presParOf" srcId="{41D0B714-10F2-4DBF-BA85-347B71A57509}" destId="{377CE85F-B178-4529-A8C6-EB741C1BE0DB}" srcOrd="2"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21CE215-58FA-4584-A947-8F54BAF39E4D}" type="doc">
      <dgm:prSet loTypeId="urn:microsoft.com/office/officeart/2008/layout/LinedList" loCatId="list" qsTypeId="urn:microsoft.com/office/officeart/2005/8/quickstyle/simple1" qsCatId="simple" csTypeId="urn:microsoft.com/office/officeart/2005/8/colors/accent2_2" csCatId="accent2"/>
      <dgm:spPr/>
      <dgm:t>
        <a:bodyPr/>
        <a:lstStyle/>
        <a:p>
          <a:endParaRPr lang="cs-CZ"/>
        </a:p>
      </dgm:t>
    </dgm:pt>
    <dgm:pt modelId="{4FDBCD6A-6E5E-486C-8304-528F4B51C0EA}">
      <dgm:prSet/>
      <dgm:spPr/>
      <dgm:t>
        <a:bodyPr/>
        <a:lstStyle/>
        <a:p>
          <a:pPr rtl="0"/>
          <a:r>
            <a:rPr lang="cs-CZ" b="1" smtClean="0"/>
            <a:t>1. úroveň</a:t>
          </a:r>
          <a:r>
            <a:rPr lang="cs-CZ" smtClean="0"/>
            <a:t> – novost a užitečnost produktu posuzuje sám jeho tvůrce </a:t>
          </a:r>
          <a:endParaRPr lang="cs-CZ"/>
        </a:p>
      </dgm:t>
    </dgm:pt>
    <dgm:pt modelId="{1E336428-F561-4B92-B52F-900A975C6362}" type="parTrans" cxnId="{E7627615-39DD-4F9D-B781-580991850794}">
      <dgm:prSet/>
      <dgm:spPr/>
      <dgm:t>
        <a:bodyPr/>
        <a:lstStyle/>
        <a:p>
          <a:endParaRPr lang="cs-CZ"/>
        </a:p>
      </dgm:t>
    </dgm:pt>
    <dgm:pt modelId="{211C3F3A-A4C2-4D91-AB31-A823A3419D81}" type="sibTrans" cxnId="{E7627615-39DD-4F9D-B781-580991850794}">
      <dgm:prSet/>
      <dgm:spPr/>
      <dgm:t>
        <a:bodyPr/>
        <a:lstStyle/>
        <a:p>
          <a:endParaRPr lang="cs-CZ"/>
        </a:p>
      </dgm:t>
    </dgm:pt>
    <dgm:pt modelId="{2B89B2E7-78D0-4113-B68F-EC178221F870}">
      <dgm:prSet/>
      <dgm:spPr/>
      <dgm:t>
        <a:bodyPr/>
        <a:lstStyle/>
        <a:p>
          <a:pPr rtl="0"/>
          <a:r>
            <a:rPr lang="cs-CZ" b="1" smtClean="0"/>
            <a:t>2. úroveň</a:t>
          </a:r>
          <a:r>
            <a:rPr lang="cs-CZ" smtClean="0"/>
            <a:t> – to, co jedinec vyprodukuje, neoceňuje jen on sám, ale i jeho sociální okolí (rodina, školní třída, učitel, spolupracovníci apod.) </a:t>
          </a:r>
          <a:endParaRPr lang="cs-CZ"/>
        </a:p>
      </dgm:t>
    </dgm:pt>
    <dgm:pt modelId="{3617BEF0-20A9-4D73-945E-B13A0C62BDB8}" type="parTrans" cxnId="{6F8FCD70-7078-4F51-AD22-67A366EE6DFA}">
      <dgm:prSet/>
      <dgm:spPr/>
      <dgm:t>
        <a:bodyPr/>
        <a:lstStyle/>
        <a:p>
          <a:endParaRPr lang="cs-CZ"/>
        </a:p>
      </dgm:t>
    </dgm:pt>
    <dgm:pt modelId="{42BC9845-075F-4406-B71C-4E006E328D1B}" type="sibTrans" cxnId="{6F8FCD70-7078-4F51-AD22-67A366EE6DFA}">
      <dgm:prSet/>
      <dgm:spPr/>
      <dgm:t>
        <a:bodyPr/>
        <a:lstStyle/>
        <a:p>
          <a:endParaRPr lang="cs-CZ"/>
        </a:p>
      </dgm:t>
    </dgm:pt>
    <dgm:pt modelId="{9A6D915B-DCCA-42CD-8561-C9CD825F79D0}">
      <dgm:prSet/>
      <dgm:spPr/>
      <dgm:t>
        <a:bodyPr/>
        <a:lstStyle/>
        <a:p>
          <a:pPr rtl="0"/>
          <a:r>
            <a:rPr lang="cs-CZ" b="1" smtClean="0"/>
            <a:t>3. úroveň </a:t>
          </a:r>
          <a:r>
            <a:rPr lang="cs-CZ" smtClean="0"/>
            <a:t>– tvořivý produkt uznává i širší sociální okolí (např. škola, region, podnik) </a:t>
          </a:r>
          <a:endParaRPr lang="cs-CZ"/>
        </a:p>
      </dgm:t>
    </dgm:pt>
    <dgm:pt modelId="{D3A1EE5B-B072-4995-9EE3-1A4E1B2F1364}" type="parTrans" cxnId="{0603C6BF-28AF-40D3-ACAA-EB6B0C19AEF7}">
      <dgm:prSet/>
      <dgm:spPr/>
      <dgm:t>
        <a:bodyPr/>
        <a:lstStyle/>
        <a:p>
          <a:endParaRPr lang="cs-CZ"/>
        </a:p>
      </dgm:t>
    </dgm:pt>
    <dgm:pt modelId="{78B8DCBC-BF98-4D53-BA08-4FD88C536343}" type="sibTrans" cxnId="{0603C6BF-28AF-40D3-ACAA-EB6B0C19AEF7}">
      <dgm:prSet/>
      <dgm:spPr/>
      <dgm:t>
        <a:bodyPr/>
        <a:lstStyle/>
        <a:p>
          <a:endParaRPr lang="cs-CZ"/>
        </a:p>
      </dgm:t>
    </dgm:pt>
    <dgm:pt modelId="{6C315085-4274-4D6C-AA1C-5C84ADEBB68C}">
      <dgm:prSet/>
      <dgm:spPr/>
      <dgm:t>
        <a:bodyPr/>
        <a:lstStyle/>
        <a:p>
          <a:pPr rtl="0"/>
          <a:r>
            <a:rPr lang="cs-CZ" b="1" smtClean="0"/>
            <a:t>4. úroveň </a:t>
          </a:r>
          <a:r>
            <a:rPr lang="cs-CZ" smtClean="0"/>
            <a:t>– je úrovní nejvyšší, jedinci se dostává uznání v rámci národa, společnosti nebo dokonce celého světa.</a:t>
          </a:r>
          <a:endParaRPr lang="cs-CZ"/>
        </a:p>
      </dgm:t>
    </dgm:pt>
    <dgm:pt modelId="{7F2F109E-2A65-486E-B9CE-06AE1FE1F03E}" type="parTrans" cxnId="{CF8D7E07-B10B-4242-91A6-D6DA9E361062}">
      <dgm:prSet/>
      <dgm:spPr/>
      <dgm:t>
        <a:bodyPr/>
        <a:lstStyle/>
        <a:p>
          <a:endParaRPr lang="cs-CZ"/>
        </a:p>
      </dgm:t>
    </dgm:pt>
    <dgm:pt modelId="{F43FE33F-6030-4F81-B04F-6FB87CA14ADD}" type="sibTrans" cxnId="{CF8D7E07-B10B-4242-91A6-D6DA9E361062}">
      <dgm:prSet/>
      <dgm:spPr/>
      <dgm:t>
        <a:bodyPr/>
        <a:lstStyle/>
        <a:p>
          <a:endParaRPr lang="cs-CZ"/>
        </a:p>
      </dgm:t>
    </dgm:pt>
    <dgm:pt modelId="{09F40887-F08D-4EBA-8338-CA0665CD6453}" type="pres">
      <dgm:prSet presAssocID="{C21CE215-58FA-4584-A947-8F54BAF39E4D}" presName="vert0" presStyleCnt="0">
        <dgm:presLayoutVars>
          <dgm:dir/>
          <dgm:animOne val="branch"/>
          <dgm:animLvl val="lvl"/>
        </dgm:presLayoutVars>
      </dgm:prSet>
      <dgm:spPr/>
    </dgm:pt>
    <dgm:pt modelId="{61F54BB7-D7E2-4622-9326-9EE646328748}" type="pres">
      <dgm:prSet presAssocID="{4FDBCD6A-6E5E-486C-8304-528F4B51C0EA}" presName="thickLine" presStyleLbl="alignNode1" presStyleIdx="0" presStyleCnt="4"/>
      <dgm:spPr/>
    </dgm:pt>
    <dgm:pt modelId="{A16283D1-8281-42BE-97B4-0EADB2D1334A}" type="pres">
      <dgm:prSet presAssocID="{4FDBCD6A-6E5E-486C-8304-528F4B51C0EA}" presName="horz1" presStyleCnt="0"/>
      <dgm:spPr/>
    </dgm:pt>
    <dgm:pt modelId="{9BA752C1-6F96-40A9-A982-70072FD5A6DE}" type="pres">
      <dgm:prSet presAssocID="{4FDBCD6A-6E5E-486C-8304-528F4B51C0EA}" presName="tx1" presStyleLbl="revTx" presStyleIdx="0" presStyleCnt="4"/>
      <dgm:spPr/>
    </dgm:pt>
    <dgm:pt modelId="{DBE826A0-7225-4ED7-B103-6182EBF840E6}" type="pres">
      <dgm:prSet presAssocID="{4FDBCD6A-6E5E-486C-8304-528F4B51C0EA}" presName="vert1" presStyleCnt="0"/>
      <dgm:spPr/>
    </dgm:pt>
    <dgm:pt modelId="{257C5306-EB36-4227-9E32-BCE3C0586CD0}" type="pres">
      <dgm:prSet presAssocID="{2B89B2E7-78D0-4113-B68F-EC178221F870}" presName="thickLine" presStyleLbl="alignNode1" presStyleIdx="1" presStyleCnt="4"/>
      <dgm:spPr/>
    </dgm:pt>
    <dgm:pt modelId="{EED052CF-BEC5-41E8-B261-76D27B3A558D}" type="pres">
      <dgm:prSet presAssocID="{2B89B2E7-78D0-4113-B68F-EC178221F870}" presName="horz1" presStyleCnt="0"/>
      <dgm:spPr/>
    </dgm:pt>
    <dgm:pt modelId="{57A5D1EB-71B5-4B86-AD94-B66BAD853FC5}" type="pres">
      <dgm:prSet presAssocID="{2B89B2E7-78D0-4113-B68F-EC178221F870}" presName="tx1" presStyleLbl="revTx" presStyleIdx="1" presStyleCnt="4"/>
      <dgm:spPr/>
    </dgm:pt>
    <dgm:pt modelId="{ACF3AFFD-BFCF-4D2C-9EF1-280EAA02978F}" type="pres">
      <dgm:prSet presAssocID="{2B89B2E7-78D0-4113-B68F-EC178221F870}" presName="vert1" presStyleCnt="0"/>
      <dgm:spPr/>
    </dgm:pt>
    <dgm:pt modelId="{A9EAB365-2E31-4ECB-A03C-733BBB4EB974}" type="pres">
      <dgm:prSet presAssocID="{9A6D915B-DCCA-42CD-8561-C9CD825F79D0}" presName="thickLine" presStyleLbl="alignNode1" presStyleIdx="2" presStyleCnt="4"/>
      <dgm:spPr/>
    </dgm:pt>
    <dgm:pt modelId="{ACF987C1-B6DD-45F5-8284-43D6A86436AA}" type="pres">
      <dgm:prSet presAssocID="{9A6D915B-DCCA-42CD-8561-C9CD825F79D0}" presName="horz1" presStyleCnt="0"/>
      <dgm:spPr/>
    </dgm:pt>
    <dgm:pt modelId="{0227E0A0-A52C-4CD2-9F05-74E4AF8494CD}" type="pres">
      <dgm:prSet presAssocID="{9A6D915B-DCCA-42CD-8561-C9CD825F79D0}" presName="tx1" presStyleLbl="revTx" presStyleIdx="2" presStyleCnt="4"/>
      <dgm:spPr/>
    </dgm:pt>
    <dgm:pt modelId="{8ED79590-B2F4-45E6-A7D6-A677352C6CA2}" type="pres">
      <dgm:prSet presAssocID="{9A6D915B-DCCA-42CD-8561-C9CD825F79D0}" presName="vert1" presStyleCnt="0"/>
      <dgm:spPr/>
    </dgm:pt>
    <dgm:pt modelId="{ACF7ED1D-4398-46E2-AE1C-EC1F97CD0521}" type="pres">
      <dgm:prSet presAssocID="{6C315085-4274-4D6C-AA1C-5C84ADEBB68C}" presName="thickLine" presStyleLbl="alignNode1" presStyleIdx="3" presStyleCnt="4"/>
      <dgm:spPr/>
    </dgm:pt>
    <dgm:pt modelId="{8A42D321-CA69-48F9-A70D-E6991EE3ABCC}" type="pres">
      <dgm:prSet presAssocID="{6C315085-4274-4D6C-AA1C-5C84ADEBB68C}" presName="horz1" presStyleCnt="0"/>
      <dgm:spPr/>
    </dgm:pt>
    <dgm:pt modelId="{002645CC-CD26-4332-BC4C-1665E407C609}" type="pres">
      <dgm:prSet presAssocID="{6C315085-4274-4D6C-AA1C-5C84ADEBB68C}" presName="tx1" presStyleLbl="revTx" presStyleIdx="3" presStyleCnt="4"/>
      <dgm:spPr/>
    </dgm:pt>
    <dgm:pt modelId="{1F1A70DF-93E6-415A-85B8-7FBD5783A161}" type="pres">
      <dgm:prSet presAssocID="{6C315085-4274-4D6C-AA1C-5C84ADEBB68C}" presName="vert1" presStyleCnt="0"/>
      <dgm:spPr/>
    </dgm:pt>
  </dgm:ptLst>
  <dgm:cxnLst>
    <dgm:cxn modelId="{A6007844-8F11-4152-B84D-ADEAECAB5BAA}" type="presOf" srcId="{C21CE215-58FA-4584-A947-8F54BAF39E4D}" destId="{09F40887-F08D-4EBA-8338-CA0665CD6453}" srcOrd="0" destOrd="0" presId="urn:microsoft.com/office/officeart/2008/layout/LinedList"/>
    <dgm:cxn modelId="{E7627615-39DD-4F9D-B781-580991850794}" srcId="{C21CE215-58FA-4584-A947-8F54BAF39E4D}" destId="{4FDBCD6A-6E5E-486C-8304-528F4B51C0EA}" srcOrd="0" destOrd="0" parTransId="{1E336428-F561-4B92-B52F-900A975C6362}" sibTransId="{211C3F3A-A4C2-4D91-AB31-A823A3419D81}"/>
    <dgm:cxn modelId="{68F9D491-D43C-41DF-80FB-40E210160E22}" type="presOf" srcId="{2B89B2E7-78D0-4113-B68F-EC178221F870}" destId="{57A5D1EB-71B5-4B86-AD94-B66BAD853FC5}" srcOrd="0" destOrd="0" presId="urn:microsoft.com/office/officeart/2008/layout/LinedList"/>
    <dgm:cxn modelId="{0603C6BF-28AF-40D3-ACAA-EB6B0C19AEF7}" srcId="{C21CE215-58FA-4584-A947-8F54BAF39E4D}" destId="{9A6D915B-DCCA-42CD-8561-C9CD825F79D0}" srcOrd="2" destOrd="0" parTransId="{D3A1EE5B-B072-4995-9EE3-1A4E1B2F1364}" sibTransId="{78B8DCBC-BF98-4D53-BA08-4FD88C536343}"/>
    <dgm:cxn modelId="{1DBFC35F-A1D9-4D73-9DB6-08E0AE46929A}" type="presOf" srcId="{9A6D915B-DCCA-42CD-8561-C9CD825F79D0}" destId="{0227E0A0-A52C-4CD2-9F05-74E4AF8494CD}" srcOrd="0" destOrd="0" presId="urn:microsoft.com/office/officeart/2008/layout/LinedList"/>
    <dgm:cxn modelId="{331FDEC6-F72C-49E4-B0F6-B33D80811C14}" type="presOf" srcId="{4FDBCD6A-6E5E-486C-8304-528F4B51C0EA}" destId="{9BA752C1-6F96-40A9-A982-70072FD5A6DE}" srcOrd="0" destOrd="0" presId="urn:microsoft.com/office/officeart/2008/layout/LinedList"/>
    <dgm:cxn modelId="{6F8FCD70-7078-4F51-AD22-67A366EE6DFA}" srcId="{C21CE215-58FA-4584-A947-8F54BAF39E4D}" destId="{2B89B2E7-78D0-4113-B68F-EC178221F870}" srcOrd="1" destOrd="0" parTransId="{3617BEF0-20A9-4D73-945E-B13A0C62BDB8}" sibTransId="{42BC9845-075F-4406-B71C-4E006E328D1B}"/>
    <dgm:cxn modelId="{CF8D7E07-B10B-4242-91A6-D6DA9E361062}" srcId="{C21CE215-58FA-4584-A947-8F54BAF39E4D}" destId="{6C315085-4274-4D6C-AA1C-5C84ADEBB68C}" srcOrd="3" destOrd="0" parTransId="{7F2F109E-2A65-486E-B9CE-06AE1FE1F03E}" sibTransId="{F43FE33F-6030-4F81-B04F-6FB87CA14ADD}"/>
    <dgm:cxn modelId="{E7B98E0C-E8EC-48EC-8B31-771231C699A6}" type="presOf" srcId="{6C315085-4274-4D6C-AA1C-5C84ADEBB68C}" destId="{002645CC-CD26-4332-BC4C-1665E407C609}" srcOrd="0" destOrd="0" presId="urn:microsoft.com/office/officeart/2008/layout/LinedList"/>
    <dgm:cxn modelId="{32211412-C0F2-4212-807B-484D2CE1A3B1}" type="presParOf" srcId="{09F40887-F08D-4EBA-8338-CA0665CD6453}" destId="{61F54BB7-D7E2-4622-9326-9EE646328748}" srcOrd="0" destOrd="0" presId="urn:microsoft.com/office/officeart/2008/layout/LinedList"/>
    <dgm:cxn modelId="{2669B2C2-5C41-4D20-A3C8-8116BA6B5D40}" type="presParOf" srcId="{09F40887-F08D-4EBA-8338-CA0665CD6453}" destId="{A16283D1-8281-42BE-97B4-0EADB2D1334A}" srcOrd="1" destOrd="0" presId="urn:microsoft.com/office/officeart/2008/layout/LinedList"/>
    <dgm:cxn modelId="{E3B12C11-B9AD-4573-8CFD-6BDC55FAF2DE}" type="presParOf" srcId="{A16283D1-8281-42BE-97B4-0EADB2D1334A}" destId="{9BA752C1-6F96-40A9-A982-70072FD5A6DE}" srcOrd="0" destOrd="0" presId="urn:microsoft.com/office/officeart/2008/layout/LinedList"/>
    <dgm:cxn modelId="{96F744CC-DEEF-4885-A893-678F655ABC7E}" type="presParOf" srcId="{A16283D1-8281-42BE-97B4-0EADB2D1334A}" destId="{DBE826A0-7225-4ED7-B103-6182EBF840E6}" srcOrd="1" destOrd="0" presId="urn:microsoft.com/office/officeart/2008/layout/LinedList"/>
    <dgm:cxn modelId="{9EC014C9-2E8F-486F-9A67-264AD916D9A3}" type="presParOf" srcId="{09F40887-F08D-4EBA-8338-CA0665CD6453}" destId="{257C5306-EB36-4227-9E32-BCE3C0586CD0}" srcOrd="2" destOrd="0" presId="urn:microsoft.com/office/officeart/2008/layout/LinedList"/>
    <dgm:cxn modelId="{7FD8F121-C9A8-4306-B23C-756C9AE5CB2E}" type="presParOf" srcId="{09F40887-F08D-4EBA-8338-CA0665CD6453}" destId="{EED052CF-BEC5-41E8-B261-76D27B3A558D}" srcOrd="3" destOrd="0" presId="urn:microsoft.com/office/officeart/2008/layout/LinedList"/>
    <dgm:cxn modelId="{E4EE439C-3B53-4B32-873B-3E3B23D7FFDC}" type="presParOf" srcId="{EED052CF-BEC5-41E8-B261-76D27B3A558D}" destId="{57A5D1EB-71B5-4B86-AD94-B66BAD853FC5}" srcOrd="0" destOrd="0" presId="urn:microsoft.com/office/officeart/2008/layout/LinedList"/>
    <dgm:cxn modelId="{771FA4CF-D16E-4EC4-93E8-39A7DF441B71}" type="presParOf" srcId="{EED052CF-BEC5-41E8-B261-76D27B3A558D}" destId="{ACF3AFFD-BFCF-4D2C-9EF1-280EAA02978F}" srcOrd="1" destOrd="0" presId="urn:microsoft.com/office/officeart/2008/layout/LinedList"/>
    <dgm:cxn modelId="{7E5CEB32-81B3-4308-80A5-F5AF920FEB88}" type="presParOf" srcId="{09F40887-F08D-4EBA-8338-CA0665CD6453}" destId="{A9EAB365-2E31-4ECB-A03C-733BBB4EB974}" srcOrd="4" destOrd="0" presId="urn:microsoft.com/office/officeart/2008/layout/LinedList"/>
    <dgm:cxn modelId="{9C161E4D-3C6B-4510-BBF2-2242E0AC0A5F}" type="presParOf" srcId="{09F40887-F08D-4EBA-8338-CA0665CD6453}" destId="{ACF987C1-B6DD-45F5-8284-43D6A86436AA}" srcOrd="5" destOrd="0" presId="urn:microsoft.com/office/officeart/2008/layout/LinedList"/>
    <dgm:cxn modelId="{E91C49F0-BE84-4BB0-8AEA-C02DB02B626A}" type="presParOf" srcId="{ACF987C1-B6DD-45F5-8284-43D6A86436AA}" destId="{0227E0A0-A52C-4CD2-9F05-74E4AF8494CD}" srcOrd="0" destOrd="0" presId="urn:microsoft.com/office/officeart/2008/layout/LinedList"/>
    <dgm:cxn modelId="{9DD35752-DDE8-4AA3-A879-6B3645A4234D}" type="presParOf" srcId="{ACF987C1-B6DD-45F5-8284-43D6A86436AA}" destId="{8ED79590-B2F4-45E6-A7D6-A677352C6CA2}" srcOrd="1" destOrd="0" presId="urn:microsoft.com/office/officeart/2008/layout/LinedList"/>
    <dgm:cxn modelId="{FE81E167-2AE9-48D5-B603-F95C965BDCC6}" type="presParOf" srcId="{09F40887-F08D-4EBA-8338-CA0665CD6453}" destId="{ACF7ED1D-4398-46E2-AE1C-EC1F97CD0521}" srcOrd="6" destOrd="0" presId="urn:microsoft.com/office/officeart/2008/layout/LinedList"/>
    <dgm:cxn modelId="{38D3546B-4804-4428-9EA6-800C36E627A3}" type="presParOf" srcId="{09F40887-F08D-4EBA-8338-CA0665CD6453}" destId="{8A42D321-CA69-48F9-A70D-E6991EE3ABCC}" srcOrd="7" destOrd="0" presId="urn:microsoft.com/office/officeart/2008/layout/LinedList"/>
    <dgm:cxn modelId="{F66B0784-E979-40A5-A7DB-2977B414AF2D}" type="presParOf" srcId="{8A42D321-CA69-48F9-A70D-E6991EE3ABCC}" destId="{002645CC-CD26-4332-BC4C-1665E407C609}" srcOrd="0" destOrd="0" presId="urn:microsoft.com/office/officeart/2008/layout/LinedList"/>
    <dgm:cxn modelId="{74F391BD-2888-433A-A1E3-F27A2D958C15}" type="presParOf" srcId="{8A42D321-CA69-48F9-A70D-E6991EE3ABCC}" destId="{1F1A70DF-93E6-415A-85B8-7FBD5783A161}"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ABB4779-89D8-4F3E-A8F7-D3B10467402F}" type="doc">
      <dgm:prSet loTypeId="urn:microsoft.com/office/officeart/2008/layout/LinedList" loCatId="list" qsTypeId="urn:microsoft.com/office/officeart/2005/8/quickstyle/simple1" qsCatId="simple" csTypeId="urn:microsoft.com/office/officeart/2005/8/colors/accent2_2" csCatId="accent2"/>
      <dgm:spPr/>
      <dgm:t>
        <a:bodyPr/>
        <a:lstStyle/>
        <a:p>
          <a:endParaRPr lang="cs-CZ"/>
        </a:p>
      </dgm:t>
    </dgm:pt>
    <dgm:pt modelId="{93DD7BD3-B768-497E-B441-69E11E183A5D}">
      <dgm:prSet/>
      <dgm:spPr/>
      <dgm:t>
        <a:bodyPr/>
        <a:lstStyle/>
        <a:p>
          <a:pPr rtl="0"/>
          <a:r>
            <a:rPr lang="cs-CZ" b="1" smtClean="0"/>
            <a:t>mikrokreativní úroveň </a:t>
          </a:r>
          <a:r>
            <a:rPr lang="cs-CZ" smtClean="0"/>
            <a:t>– představuje běžné zlepšení, oceňované subjektem nebo menší skupinou lidí </a:t>
          </a:r>
          <a:endParaRPr lang="cs-CZ"/>
        </a:p>
      </dgm:t>
    </dgm:pt>
    <dgm:pt modelId="{47A531D0-699F-4801-A506-3C7C9D895D75}" type="parTrans" cxnId="{D5349686-CAF6-417B-90D8-B5B65F8FB171}">
      <dgm:prSet/>
      <dgm:spPr/>
      <dgm:t>
        <a:bodyPr/>
        <a:lstStyle/>
        <a:p>
          <a:endParaRPr lang="cs-CZ"/>
        </a:p>
      </dgm:t>
    </dgm:pt>
    <dgm:pt modelId="{33655F08-F33F-4A6B-A37E-5CE4F2389A09}" type="sibTrans" cxnId="{D5349686-CAF6-417B-90D8-B5B65F8FB171}">
      <dgm:prSet/>
      <dgm:spPr/>
      <dgm:t>
        <a:bodyPr/>
        <a:lstStyle/>
        <a:p>
          <a:endParaRPr lang="cs-CZ"/>
        </a:p>
      </dgm:t>
    </dgm:pt>
    <dgm:pt modelId="{FC40E6F6-7C22-4E2B-ADA0-F56937067F21}">
      <dgm:prSet/>
      <dgm:spPr/>
      <dgm:t>
        <a:bodyPr/>
        <a:lstStyle/>
        <a:p>
          <a:pPr rtl="0"/>
          <a:r>
            <a:rPr lang="cs-CZ" b="1" smtClean="0"/>
            <a:t>makrokreativní úroveň </a:t>
          </a:r>
          <a:r>
            <a:rPr lang="cs-CZ" smtClean="0"/>
            <a:t>– zahrnuje objevy, zlepšení, umělecká díla a produkty celospolečenského významu </a:t>
          </a:r>
          <a:endParaRPr lang="cs-CZ"/>
        </a:p>
      </dgm:t>
    </dgm:pt>
    <dgm:pt modelId="{37812192-EF40-4AD7-A6BD-2FF71A4F70B5}" type="parTrans" cxnId="{59925661-8D17-462B-A766-F3927B788224}">
      <dgm:prSet/>
      <dgm:spPr/>
      <dgm:t>
        <a:bodyPr/>
        <a:lstStyle/>
        <a:p>
          <a:endParaRPr lang="cs-CZ"/>
        </a:p>
      </dgm:t>
    </dgm:pt>
    <dgm:pt modelId="{813F26F4-A7FD-4885-A94C-F8C0C225E4D2}" type="sibTrans" cxnId="{59925661-8D17-462B-A766-F3927B788224}">
      <dgm:prSet/>
      <dgm:spPr/>
      <dgm:t>
        <a:bodyPr/>
        <a:lstStyle/>
        <a:p>
          <a:endParaRPr lang="cs-CZ"/>
        </a:p>
      </dgm:t>
    </dgm:pt>
    <dgm:pt modelId="{52993BE7-9EEE-41F9-90C1-9B686C2F150A}">
      <dgm:prSet/>
      <dgm:spPr/>
      <dgm:t>
        <a:bodyPr/>
        <a:lstStyle/>
        <a:p>
          <a:pPr rtl="0"/>
          <a:r>
            <a:rPr lang="cs-CZ" b="1" smtClean="0"/>
            <a:t>megakreativní úroveň </a:t>
          </a:r>
          <a:r>
            <a:rPr lang="cs-CZ" smtClean="0"/>
            <a:t>– charakterizují ji objevy a produkty oceňované všemi lidmi, jde o významné objevy, umělecká díla světového významu.</a:t>
          </a:r>
          <a:endParaRPr lang="cs-CZ"/>
        </a:p>
      </dgm:t>
    </dgm:pt>
    <dgm:pt modelId="{8837051A-2A64-4232-9920-DB14BC2B5344}" type="parTrans" cxnId="{3898912C-FE12-432B-A937-EA514D82121A}">
      <dgm:prSet/>
      <dgm:spPr/>
      <dgm:t>
        <a:bodyPr/>
        <a:lstStyle/>
        <a:p>
          <a:endParaRPr lang="cs-CZ"/>
        </a:p>
      </dgm:t>
    </dgm:pt>
    <dgm:pt modelId="{E2B6C247-6275-4FBF-BA84-A29C68E5FF1C}" type="sibTrans" cxnId="{3898912C-FE12-432B-A937-EA514D82121A}">
      <dgm:prSet/>
      <dgm:spPr/>
      <dgm:t>
        <a:bodyPr/>
        <a:lstStyle/>
        <a:p>
          <a:endParaRPr lang="cs-CZ"/>
        </a:p>
      </dgm:t>
    </dgm:pt>
    <dgm:pt modelId="{36115DC1-84E3-4A0B-8694-519CBE3FA97C}" type="pres">
      <dgm:prSet presAssocID="{EABB4779-89D8-4F3E-A8F7-D3B10467402F}" presName="vert0" presStyleCnt="0">
        <dgm:presLayoutVars>
          <dgm:dir/>
          <dgm:animOne val="branch"/>
          <dgm:animLvl val="lvl"/>
        </dgm:presLayoutVars>
      </dgm:prSet>
      <dgm:spPr/>
    </dgm:pt>
    <dgm:pt modelId="{F6EDAD0D-0B4A-42E0-A239-C0EBA2B15BD4}" type="pres">
      <dgm:prSet presAssocID="{93DD7BD3-B768-497E-B441-69E11E183A5D}" presName="thickLine" presStyleLbl="alignNode1" presStyleIdx="0" presStyleCnt="3"/>
      <dgm:spPr/>
    </dgm:pt>
    <dgm:pt modelId="{E8BCE66C-C0F8-4F12-9BCC-7EE4DB61CF6F}" type="pres">
      <dgm:prSet presAssocID="{93DD7BD3-B768-497E-B441-69E11E183A5D}" presName="horz1" presStyleCnt="0"/>
      <dgm:spPr/>
    </dgm:pt>
    <dgm:pt modelId="{EFFA0069-EE11-4E70-9E81-054F01D145AF}" type="pres">
      <dgm:prSet presAssocID="{93DD7BD3-B768-497E-B441-69E11E183A5D}" presName="tx1" presStyleLbl="revTx" presStyleIdx="0" presStyleCnt="3"/>
      <dgm:spPr/>
    </dgm:pt>
    <dgm:pt modelId="{8E75B092-53EA-4C4D-9A5D-E20A578EA984}" type="pres">
      <dgm:prSet presAssocID="{93DD7BD3-B768-497E-B441-69E11E183A5D}" presName="vert1" presStyleCnt="0"/>
      <dgm:spPr/>
    </dgm:pt>
    <dgm:pt modelId="{BB5F52A6-FB50-4B99-BD45-D1C5C4F6FB72}" type="pres">
      <dgm:prSet presAssocID="{FC40E6F6-7C22-4E2B-ADA0-F56937067F21}" presName="thickLine" presStyleLbl="alignNode1" presStyleIdx="1" presStyleCnt="3"/>
      <dgm:spPr/>
    </dgm:pt>
    <dgm:pt modelId="{C3B4CB8F-99ED-49D4-BB98-21E6F5D7C4C1}" type="pres">
      <dgm:prSet presAssocID="{FC40E6F6-7C22-4E2B-ADA0-F56937067F21}" presName="horz1" presStyleCnt="0"/>
      <dgm:spPr/>
    </dgm:pt>
    <dgm:pt modelId="{61D1AAB2-2EA7-435A-A95D-7E881E5436EF}" type="pres">
      <dgm:prSet presAssocID="{FC40E6F6-7C22-4E2B-ADA0-F56937067F21}" presName="tx1" presStyleLbl="revTx" presStyleIdx="1" presStyleCnt="3"/>
      <dgm:spPr/>
    </dgm:pt>
    <dgm:pt modelId="{A759452A-EBDE-420A-958D-77E31EEE53DA}" type="pres">
      <dgm:prSet presAssocID="{FC40E6F6-7C22-4E2B-ADA0-F56937067F21}" presName="vert1" presStyleCnt="0"/>
      <dgm:spPr/>
    </dgm:pt>
    <dgm:pt modelId="{3528E90B-59E0-48EB-A74E-E2CA8201A1EA}" type="pres">
      <dgm:prSet presAssocID="{52993BE7-9EEE-41F9-90C1-9B686C2F150A}" presName="thickLine" presStyleLbl="alignNode1" presStyleIdx="2" presStyleCnt="3"/>
      <dgm:spPr/>
    </dgm:pt>
    <dgm:pt modelId="{E0A32AD2-7FF3-4767-851A-F9B39BA1C8E1}" type="pres">
      <dgm:prSet presAssocID="{52993BE7-9EEE-41F9-90C1-9B686C2F150A}" presName="horz1" presStyleCnt="0"/>
      <dgm:spPr/>
    </dgm:pt>
    <dgm:pt modelId="{ADC9448A-78C3-42BB-BF1E-71A053FCC0E8}" type="pres">
      <dgm:prSet presAssocID="{52993BE7-9EEE-41F9-90C1-9B686C2F150A}" presName="tx1" presStyleLbl="revTx" presStyleIdx="2" presStyleCnt="3"/>
      <dgm:spPr/>
    </dgm:pt>
    <dgm:pt modelId="{C3F358FC-AC0D-4CB2-A2D5-A01AAB7A8DF8}" type="pres">
      <dgm:prSet presAssocID="{52993BE7-9EEE-41F9-90C1-9B686C2F150A}" presName="vert1" presStyleCnt="0"/>
      <dgm:spPr/>
    </dgm:pt>
  </dgm:ptLst>
  <dgm:cxnLst>
    <dgm:cxn modelId="{3898912C-FE12-432B-A937-EA514D82121A}" srcId="{EABB4779-89D8-4F3E-A8F7-D3B10467402F}" destId="{52993BE7-9EEE-41F9-90C1-9B686C2F150A}" srcOrd="2" destOrd="0" parTransId="{8837051A-2A64-4232-9920-DB14BC2B5344}" sibTransId="{E2B6C247-6275-4FBF-BA84-A29C68E5FF1C}"/>
    <dgm:cxn modelId="{740290DD-A255-44C1-8A38-B743C367E752}" type="presOf" srcId="{52993BE7-9EEE-41F9-90C1-9B686C2F150A}" destId="{ADC9448A-78C3-42BB-BF1E-71A053FCC0E8}" srcOrd="0" destOrd="0" presId="urn:microsoft.com/office/officeart/2008/layout/LinedList"/>
    <dgm:cxn modelId="{59925661-8D17-462B-A766-F3927B788224}" srcId="{EABB4779-89D8-4F3E-A8F7-D3B10467402F}" destId="{FC40E6F6-7C22-4E2B-ADA0-F56937067F21}" srcOrd="1" destOrd="0" parTransId="{37812192-EF40-4AD7-A6BD-2FF71A4F70B5}" sibTransId="{813F26F4-A7FD-4885-A94C-F8C0C225E4D2}"/>
    <dgm:cxn modelId="{D5349686-CAF6-417B-90D8-B5B65F8FB171}" srcId="{EABB4779-89D8-4F3E-A8F7-D3B10467402F}" destId="{93DD7BD3-B768-497E-B441-69E11E183A5D}" srcOrd="0" destOrd="0" parTransId="{47A531D0-699F-4801-A506-3C7C9D895D75}" sibTransId="{33655F08-F33F-4A6B-A37E-5CE4F2389A09}"/>
    <dgm:cxn modelId="{0E475362-267E-45A4-9162-1207184D5A0C}" type="presOf" srcId="{93DD7BD3-B768-497E-B441-69E11E183A5D}" destId="{EFFA0069-EE11-4E70-9E81-054F01D145AF}" srcOrd="0" destOrd="0" presId="urn:microsoft.com/office/officeart/2008/layout/LinedList"/>
    <dgm:cxn modelId="{DB9D0D15-EE4B-4701-ABB2-2A12EA1BD476}" type="presOf" srcId="{EABB4779-89D8-4F3E-A8F7-D3B10467402F}" destId="{36115DC1-84E3-4A0B-8694-519CBE3FA97C}" srcOrd="0" destOrd="0" presId="urn:microsoft.com/office/officeart/2008/layout/LinedList"/>
    <dgm:cxn modelId="{2AB685FC-15D5-4D9C-8271-48908372A085}" type="presOf" srcId="{FC40E6F6-7C22-4E2B-ADA0-F56937067F21}" destId="{61D1AAB2-2EA7-435A-A95D-7E881E5436EF}" srcOrd="0" destOrd="0" presId="urn:microsoft.com/office/officeart/2008/layout/LinedList"/>
    <dgm:cxn modelId="{475EB26F-D14A-4B55-A24E-13B109564254}" type="presParOf" srcId="{36115DC1-84E3-4A0B-8694-519CBE3FA97C}" destId="{F6EDAD0D-0B4A-42E0-A239-C0EBA2B15BD4}" srcOrd="0" destOrd="0" presId="urn:microsoft.com/office/officeart/2008/layout/LinedList"/>
    <dgm:cxn modelId="{69A24FC4-9842-40C7-A059-83D6E9EB5964}" type="presParOf" srcId="{36115DC1-84E3-4A0B-8694-519CBE3FA97C}" destId="{E8BCE66C-C0F8-4F12-9BCC-7EE4DB61CF6F}" srcOrd="1" destOrd="0" presId="urn:microsoft.com/office/officeart/2008/layout/LinedList"/>
    <dgm:cxn modelId="{1CC7393F-A981-4029-AEAB-D152B1E06226}" type="presParOf" srcId="{E8BCE66C-C0F8-4F12-9BCC-7EE4DB61CF6F}" destId="{EFFA0069-EE11-4E70-9E81-054F01D145AF}" srcOrd="0" destOrd="0" presId="urn:microsoft.com/office/officeart/2008/layout/LinedList"/>
    <dgm:cxn modelId="{6A94567F-02C3-4B6C-AD9A-5F8BA869A096}" type="presParOf" srcId="{E8BCE66C-C0F8-4F12-9BCC-7EE4DB61CF6F}" destId="{8E75B092-53EA-4C4D-9A5D-E20A578EA984}" srcOrd="1" destOrd="0" presId="urn:microsoft.com/office/officeart/2008/layout/LinedList"/>
    <dgm:cxn modelId="{61661CB1-7584-4E54-B2B5-445FA44D5B48}" type="presParOf" srcId="{36115DC1-84E3-4A0B-8694-519CBE3FA97C}" destId="{BB5F52A6-FB50-4B99-BD45-D1C5C4F6FB72}" srcOrd="2" destOrd="0" presId="urn:microsoft.com/office/officeart/2008/layout/LinedList"/>
    <dgm:cxn modelId="{15C43B6D-0D43-4EE7-888F-1566D0FC3115}" type="presParOf" srcId="{36115DC1-84E3-4A0B-8694-519CBE3FA97C}" destId="{C3B4CB8F-99ED-49D4-BB98-21E6F5D7C4C1}" srcOrd="3" destOrd="0" presId="urn:microsoft.com/office/officeart/2008/layout/LinedList"/>
    <dgm:cxn modelId="{C102BF23-D158-4AA6-9F0A-007707DF5539}" type="presParOf" srcId="{C3B4CB8F-99ED-49D4-BB98-21E6F5D7C4C1}" destId="{61D1AAB2-2EA7-435A-A95D-7E881E5436EF}" srcOrd="0" destOrd="0" presId="urn:microsoft.com/office/officeart/2008/layout/LinedList"/>
    <dgm:cxn modelId="{1B47B77F-BF46-4CAF-B493-4FE629CF60D3}" type="presParOf" srcId="{C3B4CB8F-99ED-49D4-BB98-21E6F5D7C4C1}" destId="{A759452A-EBDE-420A-958D-77E31EEE53DA}" srcOrd="1" destOrd="0" presId="urn:microsoft.com/office/officeart/2008/layout/LinedList"/>
    <dgm:cxn modelId="{DD66A30D-D371-45FF-8A8D-0C6A614DB22A}" type="presParOf" srcId="{36115DC1-84E3-4A0B-8694-519CBE3FA97C}" destId="{3528E90B-59E0-48EB-A74E-E2CA8201A1EA}" srcOrd="4" destOrd="0" presId="urn:microsoft.com/office/officeart/2008/layout/LinedList"/>
    <dgm:cxn modelId="{CE32DCBD-0043-4A16-AA40-C3901EC16F5F}" type="presParOf" srcId="{36115DC1-84E3-4A0B-8694-519CBE3FA97C}" destId="{E0A32AD2-7FF3-4767-851A-F9B39BA1C8E1}" srcOrd="5" destOrd="0" presId="urn:microsoft.com/office/officeart/2008/layout/LinedList"/>
    <dgm:cxn modelId="{65A2D00C-7E43-47BE-92F0-A81411374F63}" type="presParOf" srcId="{E0A32AD2-7FF3-4767-851A-F9B39BA1C8E1}" destId="{ADC9448A-78C3-42BB-BF1E-71A053FCC0E8}" srcOrd="0" destOrd="0" presId="urn:microsoft.com/office/officeart/2008/layout/LinedList"/>
    <dgm:cxn modelId="{BAA4BFD3-44A3-47A0-80C3-905810C4B22D}" type="presParOf" srcId="{E0A32AD2-7FF3-4767-851A-F9B39BA1C8E1}" destId="{C3F358FC-AC0D-4CB2-A2D5-A01AAB7A8DF8}"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6CF580-B838-45B6-91C7-D9C71FDDEA23}">
      <dsp:nvSpPr>
        <dsp:cNvPr id="0" name=""/>
        <dsp:cNvSpPr/>
      </dsp:nvSpPr>
      <dsp:spPr>
        <a:xfrm rot="5400000">
          <a:off x="383639" y="1222164"/>
          <a:ext cx="1153902" cy="1920067"/>
        </a:xfrm>
        <a:prstGeom prst="corner">
          <a:avLst>
            <a:gd name="adj1" fmla="val 16120"/>
            <a:gd name="adj2" fmla="val 16110"/>
          </a:avLst>
        </a:prstGeom>
        <a:gradFill rotWithShape="0">
          <a:gsLst>
            <a:gs pos="0">
              <a:schemeClr val="accent2">
                <a:hueOff val="0"/>
                <a:satOff val="0"/>
                <a:lumOff val="0"/>
                <a:alphaOff val="0"/>
                <a:tint val="1000"/>
                <a:satMod val="100000"/>
              </a:schemeClr>
            </a:gs>
            <a:gs pos="68000">
              <a:schemeClr val="accent2">
                <a:hueOff val="0"/>
                <a:satOff val="0"/>
                <a:lumOff val="0"/>
                <a:alphaOff val="0"/>
                <a:tint val="77000"/>
                <a:satMod val="100000"/>
              </a:schemeClr>
            </a:gs>
            <a:gs pos="81000">
              <a:schemeClr val="accent2">
                <a:hueOff val="0"/>
                <a:satOff val="0"/>
                <a:lumOff val="0"/>
                <a:alphaOff val="0"/>
                <a:tint val="79000"/>
                <a:satMod val="100000"/>
              </a:schemeClr>
            </a:gs>
            <a:gs pos="86000">
              <a:schemeClr val="accent2">
                <a:hueOff val="0"/>
                <a:satOff val="0"/>
                <a:lumOff val="0"/>
                <a:alphaOff val="0"/>
                <a:tint val="73000"/>
                <a:satMod val="100000"/>
              </a:schemeClr>
            </a:gs>
            <a:gs pos="100000">
              <a:schemeClr val="accent2">
                <a:hueOff val="0"/>
                <a:satOff val="0"/>
                <a:lumOff val="0"/>
                <a:alphaOff val="0"/>
                <a:tint val="35000"/>
                <a:satMod val="100000"/>
              </a:schemeClr>
            </a:gs>
          </a:gsLst>
          <a:lin ang="5400000" scaled="0"/>
        </a:gradFill>
        <a:ln w="9525" cap="flat" cmpd="sng" algn="ctr">
          <a:solidFill>
            <a:schemeClr val="accent2">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CB44F859-9F07-4CDC-BA34-6FC671C853E5}">
      <dsp:nvSpPr>
        <dsp:cNvPr id="0" name=""/>
        <dsp:cNvSpPr/>
      </dsp:nvSpPr>
      <dsp:spPr>
        <a:xfrm>
          <a:off x="191024" y="1795850"/>
          <a:ext cx="1733447" cy="15194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a:lnSpc>
              <a:spcPct val="90000"/>
            </a:lnSpc>
            <a:spcBef>
              <a:spcPct val="0"/>
            </a:spcBef>
            <a:spcAft>
              <a:spcPct val="35000"/>
            </a:spcAft>
          </a:pPr>
          <a:r>
            <a:rPr lang="cs-CZ" sz="2100" kern="1200" dirty="0" smtClean="0"/>
            <a:t>18. století</a:t>
          </a:r>
          <a:endParaRPr lang="cs-CZ" sz="2100" kern="1200" dirty="0"/>
        </a:p>
        <a:p>
          <a:pPr marL="171450" lvl="1" indent="-171450" algn="l" defTabSz="711200">
            <a:lnSpc>
              <a:spcPct val="90000"/>
            </a:lnSpc>
            <a:spcBef>
              <a:spcPct val="0"/>
            </a:spcBef>
            <a:spcAft>
              <a:spcPct val="15000"/>
            </a:spcAft>
            <a:buChar char="••"/>
          </a:pPr>
          <a:r>
            <a:rPr lang="cs-CZ" sz="1600" kern="1200" dirty="0" smtClean="0"/>
            <a:t>doba zemědělská (rolníci)</a:t>
          </a:r>
          <a:endParaRPr lang="cs-CZ" sz="1600" kern="1200" dirty="0"/>
        </a:p>
      </dsp:txBody>
      <dsp:txXfrm>
        <a:off x="191024" y="1795850"/>
        <a:ext cx="1733447" cy="1519468"/>
      </dsp:txXfrm>
    </dsp:sp>
    <dsp:sp modelId="{A0443BAD-DF4B-480B-96CD-DA10788D27EE}">
      <dsp:nvSpPr>
        <dsp:cNvPr id="0" name=""/>
        <dsp:cNvSpPr/>
      </dsp:nvSpPr>
      <dsp:spPr>
        <a:xfrm>
          <a:off x="1597406" y="1080806"/>
          <a:ext cx="327065" cy="327065"/>
        </a:xfrm>
        <a:prstGeom prst="triangle">
          <a:avLst>
            <a:gd name="adj" fmla="val 100000"/>
          </a:avLst>
        </a:prstGeom>
        <a:gradFill rotWithShape="0">
          <a:gsLst>
            <a:gs pos="0">
              <a:schemeClr val="accent2">
                <a:hueOff val="0"/>
                <a:satOff val="0"/>
                <a:lumOff val="0"/>
                <a:alphaOff val="0"/>
                <a:tint val="1000"/>
                <a:satMod val="100000"/>
              </a:schemeClr>
            </a:gs>
            <a:gs pos="68000">
              <a:schemeClr val="accent2">
                <a:hueOff val="0"/>
                <a:satOff val="0"/>
                <a:lumOff val="0"/>
                <a:alphaOff val="0"/>
                <a:tint val="77000"/>
                <a:satMod val="100000"/>
              </a:schemeClr>
            </a:gs>
            <a:gs pos="81000">
              <a:schemeClr val="accent2">
                <a:hueOff val="0"/>
                <a:satOff val="0"/>
                <a:lumOff val="0"/>
                <a:alphaOff val="0"/>
                <a:tint val="79000"/>
                <a:satMod val="100000"/>
              </a:schemeClr>
            </a:gs>
            <a:gs pos="86000">
              <a:schemeClr val="accent2">
                <a:hueOff val="0"/>
                <a:satOff val="0"/>
                <a:lumOff val="0"/>
                <a:alphaOff val="0"/>
                <a:tint val="73000"/>
                <a:satMod val="100000"/>
              </a:schemeClr>
            </a:gs>
            <a:gs pos="100000">
              <a:schemeClr val="accent2">
                <a:hueOff val="0"/>
                <a:satOff val="0"/>
                <a:lumOff val="0"/>
                <a:alphaOff val="0"/>
                <a:tint val="35000"/>
                <a:satMod val="100000"/>
              </a:schemeClr>
            </a:gs>
          </a:gsLst>
          <a:lin ang="5400000" scaled="0"/>
        </a:gradFill>
        <a:ln w="9525" cap="flat" cmpd="sng" algn="ctr">
          <a:solidFill>
            <a:schemeClr val="accent2">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E48227BE-DCBD-4970-BF4B-44E045070159}">
      <dsp:nvSpPr>
        <dsp:cNvPr id="0" name=""/>
        <dsp:cNvSpPr/>
      </dsp:nvSpPr>
      <dsp:spPr>
        <a:xfrm rot="5400000">
          <a:off x="2505717" y="697053"/>
          <a:ext cx="1153902" cy="1920067"/>
        </a:xfrm>
        <a:prstGeom prst="corner">
          <a:avLst>
            <a:gd name="adj1" fmla="val 16120"/>
            <a:gd name="adj2" fmla="val 16110"/>
          </a:avLst>
        </a:prstGeom>
        <a:gradFill rotWithShape="0">
          <a:gsLst>
            <a:gs pos="0">
              <a:schemeClr val="accent2">
                <a:hueOff val="0"/>
                <a:satOff val="0"/>
                <a:lumOff val="0"/>
                <a:alphaOff val="0"/>
                <a:tint val="1000"/>
                <a:satMod val="100000"/>
              </a:schemeClr>
            </a:gs>
            <a:gs pos="68000">
              <a:schemeClr val="accent2">
                <a:hueOff val="0"/>
                <a:satOff val="0"/>
                <a:lumOff val="0"/>
                <a:alphaOff val="0"/>
                <a:tint val="77000"/>
                <a:satMod val="100000"/>
              </a:schemeClr>
            </a:gs>
            <a:gs pos="81000">
              <a:schemeClr val="accent2">
                <a:hueOff val="0"/>
                <a:satOff val="0"/>
                <a:lumOff val="0"/>
                <a:alphaOff val="0"/>
                <a:tint val="79000"/>
                <a:satMod val="100000"/>
              </a:schemeClr>
            </a:gs>
            <a:gs pos="86000">
              <a:schemeClr val="accent2">
                <a:hueOff val="0"/>
                <a:satOff val="0"/>
                <a:lumOff val="0"/>
                <a:alphaOff val="0"/>
                <a:tint val="73000"/>
                <a:satMod val="100000"/>
              </a:schemeClr>
            </a:gs>
            <a:gs pos="100000">
              <a:schemeClr val="accent2">
                <a:hueOff val="0"/>
                <a:satOff val="0"/>
                <a:lumOff val="0"/>
                <a:alphaOff val="0"/>
                <a:tint val="35000"/>
                <a:satMod val="100000"/>
              </a:schemeClr>
            </a:gs>
          </a:gsLst>
          <a:lin ang="5400000" scaled="0"/>
        </a:gradFill>
        <a:ln w="9525" cap="flat" cmpd="sng" algn="ctr">
          <a:solidFill>
            <a:schemeClr val="accent2">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7997CD9C-5969-4BAA-A42E-1551EA2A2D09}">
      <dsp:nvSpPr>
        <dsp:cNvPr id="0" name=""/>
        <dsp:cNvSpPr/>
      </dsp:nvSpPr>
      <dsp:spPr>
        <a:xfrm>
          <a:off x="2313102" y="1270740"/>
          <a:ext cx="1733447" cy="15194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a:lnSpc>
              <a:spcPct val="90000"/>
            </a:lnSpc>
            <a:spcBef>
              <a:spcPct val="0"/>
            </a:spcBef>
            <a:spcAft>
              <a:spcPct val="35000"/>
            </a:spcAft>
          </a:pPr>
          <a:r>
            <a:rPr lang="cs-CZ" sz="2100" kern="1200" dirty="0" smtClean="0"/>
            <a:t>19. století</a:t>
          </a:r>
          <a:endParaRPr lang="cs-CZ" sz="2100" kern="1200" dirty="0"/>
        </a:p>
        <a:p>
          <a:pPr marL="171450" lvl="1" indent="-171450" algn="l" defTabSz="711200">
            <a:lnSpc>
              <a:spcPct val="90000"/>
            </a:lnSpc>
            <a:spcBef>
              <a:spcPct val="0"/>
            </a:spcBef>
            <a:spcAft>
              <a:spcPct val="15000"/>
            </a:spcAft>
            <a:buChar char="••"/>
          </a:pPr>
          <a:r>
            <a:rPr lang="cs-CZ" sz="1600" kern="1200" dirty="0" smtClean="0"/>
            <a:t>doba průmyslová (továrenští dělníci)</a:t>
          </a:r>
          <a:endParaRPr lang="cs-CZ" sz="1600" kern="1200" dirty="0"/>
        </a:p>
      </dsp:txBody>
      <dsp:txXfrm>
        <a:off x="2313102" y="1270740"/>
        <a:ext cx="1733447" cy="1519468"/>
      </dsp:txXfrm>
    </dsp:sp>
    <dsp:sp modelId="{8F2CBE35-934A-43B3-8000-97E413263EF6}">
      <dsp:nvSpPr>
        <dsp:cNvPr id="0" name=""/>
        <dsp:cNvSpPr/>
      </dsp:nvSpPr>
      <dsp:spPr>
        <a:xfrm>
          <a:off x="3719484" y="555696"/>
          <a:ext cx="327065" cy="327065"/>
        </a:xfrm>
        <a:prstGeom prst="triangle">
          <a:avLst>
            <a:gd name="adj" fmla="val 100000"/>
          </a:avLst>
        </a:prstGeom>
        <a:gradFill rotWithShape="0">
          <a:gsLst>
            <a:gs pos="0">
              <a:schemeClr val="accent2">
                <a:hueOff val="0"/>
                <a:satOff val="0"/>
                <a:lumOff val="0"/>
                <a:alphaOff val="0"/>
                <a:tint val="1000"/>
                <a:satMod val="100000"/>
              </a:schemeClr>
            </a:gs>
            <a:gs pos="68000">
              <a:schemeClr val="accent2">
                <a:hueOff val="0"/>
                <a:satOff val="0"/>
                <a:lumOff val="0"/>
                <a:alphaOff val="0"/>
                <a:tint val="77000"/>
                <a:satMod val="100000"/>
              </a:schemeClr>
            </a:gs>
            <a:gs pos="81000">
              <a:schemeClr val="accent2">
                <a:hueOff val="0"/>
                <a:satOff val="0"/>
                <a:lumOff val="0"/>
                <a:alphaOff val="0"/>
                <a:tint val="79000"/>
                <a:satMod val="100000"/>
              </a:schemeClr>
            </a:gs>
            <a:gs pos="86000">
              <a:schemeClr val="accent2">
                <a:hueOff val="0"/>
                <a:satOff val="0"/>
                <a:lumOff val="0"/>
                <a:alphaOff val="0"/>
                <a:tint val="73000"/>
                <a:satMod val="100000"/>
              </a:schemeClr>
            </a:gs>
            <a:gs pos="100000">
              <a:schemeClr val="accent2">
                <a:hueOff val="0"/>
                <a:satOff val="0"/>
                <a:lumOff val="0"/>
                <a:alphaOff val="0"/>
                <a:tint val="35000"/>
                <a:satMod val="100000"/>
              </a:schemeClr>
            </a:gs>
          </a:gsLst>
          <a:lin ang="5400000" scaled="0"/>
        </a:gradFill>
        <a:ln w="9525" cap="flat" cmpd="sng" algn="ctr">
          <a:solidFill>
            <a:schemeClr val="accent2">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701120D2-DEAE-4163-B4E7-D58EF9F5E2D2}">
      <dsp:nvSpPr>
        <dsp:cNvPr id="0" name=""/>
        <dsp:cNvSpPr/>
      </dsp:nvSpPr>
      <dsp:spPr>
        <a:xfrm rot="5400000">
          <a:off x="4627796" y="171943"/>
          <a:ext cx="1153902" cy="1920067"/>
        </a:xfrm>
        <a:prstGeom prst="corner">
          <a:avLst>
            <a:gd name="adj1" fmla="val 16120"/>
            <a:gd name="adj2" fmla="val 16110"/>
          </a:avLst>
        </a:prstGeom>
        <a:gradFill rotWithShape="0">
          <a:gsLst>
            <a:gs pos="0">
              <a:schemeClr val="accent2">
                <a:hueOff val="0"/>
                <a:satOff val="0"/>
                <a:lumOff val="0"/>
                <a:alphaOff val="0"/>
                <a:tint val="1000"/>
                <a:satMod val="100000"/>
              </a:schemeClr>
            </a:gs>
            <a:gs pos="68000">
              <a:schemeClr val="accent2">
                <a:hueOff val="0"/>
                <a:satOff val="0"/>
                <a:lumOff val="0"/>
                <a:alphaOff val="0"/>
                <a:tint val="77000"/>
                <a:satMod val="100000"/>
              </a:schemeClr>
            </a:gs>
            <a:gs pos="81000">
              <a:schemeClr val="accent2">
                <a:hueOff val="0"/>
                <a:satOff val="0"/>
                <a:lumOff val="0"/>
                <a:alphaOff val="0"/>
                <a:tint val="79000"/>
                <a:satMod val="100000"/>
              </a:schemeClr>
            </a:gs>
            <a:gs pos="86000">
              <a:schemeClr val="accent2">
                <a:hueOff val="0"/>
                <a:satOff val="0"/>
                <a:lumOff val="0"/>
                <a:alphaOff val="0"/>
                <a:tint val="73000"/>
                <a:satMod val="100000"/>
              </a:schemeClr>
            </a:gs>
            <a:gs pos="100000">
              <a:schemeClr val="accent2">
                <a:hueOff val="0"/>
                <a:satOff val="0"/>
                <a:lumOff val="0"/>
                <a:alphaOff val="0"/>
                <a:tint val="35000"/>
                <a:satMod val="100000"/>
              </a:schemeClr>
            </a:gs>
          </a:gsLst>
          <a:lin ang="5400000" scaled="0"/>
        </a:gradFill>
        <a:ln w="9525" cap="flat" cmpd="sng" algn="ctr">
          <a:solidFill>
            <a:schemeClr val="accent2">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EBF6167D-39D8-461A-9899-1EF7AB9AFDFE}">
      <dsp:nvSpPr>
        <dsp:cNvPr id="0" name=""/>
        <dsp:cNvSpPr/>
      </dsp:nvSpPr>
      <dsp:spPr>
        <a:xfrm>
          <a:off x="4435181" y="745630"/>
          <a:ext cx="1733447" cy="15194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a:lnSpc>
              <a:spcPct val="90000"/>
            </a:lnSpc>
            <a:spcBef>
              <a:spcPct val="0"/>
            </a:spcBef>
            <a:spcAft>
              <a:spcPct val="35000"/>
            </a:spcAft>
          </a:pPr>
          <a:r>
            <a:rPr lang="cs-CZ" sz="2100" kern="1200" dirty="0" smtClean="0"/>
            <a:t>20. století</a:t>
          </a:r>
          <a:endParaRPr lang="cs-CZ" sz="2100" kern="1200" dirty="0"/>
        </a:p>
        <a:p>
          <a:pPr marL="171450" lvl="1" indent="-171450" algn="l" defTabSz="711200">
            <a:lnSpc>
              <a:spcPct val="90000"/>
            </a:lnSpc>
            <a:spcBef>
              <a:spcPct val="0"/>
            </a:spcBef>
            <a:spcAft>
              <a:spcPct val="15000"/>
            </a:spcAft>
            <a:buChar char="••"/>
          </a:pPr>
          <a:r>
            <a:rPr lang="cs-CZ" sz="1600" kern="1200" dirty="0" smtClean="0"/>
            <a:t>doba informační (znalostní pracovníci)</a:t>
          </a:r>
          <a:endParaRPr lang="cs-CZ" sz="1600" kern="1200" dirty="0"/>
        </a:p>
      </dsp:txBody>
      <dsp:txXfrm>
        <a:off x="4435181" y="745630"/>
        <a:ext cx="1733447" cy="1519468"/>
      </dsp:txXfrm>
    </dsp:sp>
    <dsp:sp modelId="{8839DCF1-68DE-4073-8EF0-F744B1EE042A}">
      <dsp:nvSpPr>
        <dsp:cNvPr id="0" name=""/>
        <dsp:cNvSpPr/>
      </dsp:nvSpPr>
      <dsp:spPr>
        <a:xfrm>
          <a:off x="5841563" y="30586"/>
          <a:ext cx="327065" cy="327065"/>
        </a:xfrm>
        <a:prstGeom prst="triangle">
          <a:avLst>
            <a:gd name="adj" fmla="val 100000"/>
          </a:avLst>
        </a:prstGeom>
        <a:gradFill rotWithShape="0">
          <a:gsLst>
            <a:gs pos="0">
              <a:schemeClr val="accent2">
                <a:hueOff val="0"/>
                <a:satOff val="0"/>
                <a:lumOff val="0"/>
                <a:alphaOff val="0"/>
                <a:tint val="1000"/>
                <a:satMod val="100000"/>
              </a:schemeClr>
            </a:gs>
            <a:gs pos="68000">
              <a:schemeClr val="accent2">
                <a:hueOff val="0"/>
                <a:satOff val="0"/>
                <a:lumOff val="0"/>
                <a:alphaOff val="0"/>
                <a:tint val="77000"/>
                <a:satMod val="100000"/>
              </a:schemeClr>
            </a:gs>
            <a:gs pos="81000">
              <a:schemeClr val="accent2">
                <a:hueOff val="0"/>
                <a:satOff val="0"/>
                <a:lumOff val="0"/>
                <a:alphaOff val="0"/>
                <a:tint val="79000"/>
                <a:satMod val="100000"/>
              </a:schemeClr>
            </a:gs>
            <a:gs pos="86000">
              <a:schemeClr val="accent2">
                <a:hueOff val="0"/>
                <a:satOff val="0"/>
                <a:lumOff val="0"/>
                <a:alphaOff val="0"/>
                <a:tint val="73000"/>
                <a:satMod val="100000"/>
              </a:schemeClr>
            </a:gs>
            <a:gs pos="100000">
              <a:schemeClr val="accent2">
                <a:hueOff val="0"/>
                <a:satOff val="0"/>
                <a:lumOff val="0"/>
                <a:alphaOff val="0"/>
                <a:tint val="35000"/>
                <a:satMod val="100000"/>
              </a:schemeClr>
            </a:gs>
          </a:gsLst>
          <a:lin ang="5400000" scaled="0"/>
        </a:gradFill>
        <a:ln w="9525" cap="flat" cmpd="sng" algn="ctr">
          <a:solidFill>
            <a:schemeClr val="accent2">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7ED62799-EF97-4D29-B813-10689957BA97}">
      <dsp:nvSpPr>
        <dsp:cNvPr id="0" name=""/>
        <dsp:cNvSpPr/>
      </dsp:nvSpPr>
      <dsp:spPr>
        <a:xfrm rot="5400000">
          <a:off x="6749874" y="-353166"/>
          <a:ext cx="1153902" cy="1920067"/>
        </a:xfrm>
        <a:prstGeom prst="corner">
          <a:avLst>
            <a:gd name="adj1" fmla="val 16120"/>
            <a:gd name="adj2" fmla="val 16110"/>
          </a:avLst>
        </a:prstGeom>
        <a:gradFill rotWithShape="0">
          <a:gsLst>
            <a:gs pos="0">
              <a:schemeClr val="accent2">
                <a:hueOff val="0"/>
                <a:satOff val="0"/>
                <a:lumOff val="0"/>
                <a:alphaOff val="0"/>
                <a:tint val="1000"/>
                <a:satMod val="100000"/>
              </a:schemeClr>
            </a:gs>
            <a:gs pos="68000">
              <a:schemeClr val="accent2">
                <a:hueOff val="0"/>
                <a:satOff val="0"/>
                <a:lumOff val="0"/>
                <a:alphaOff val="0"/>
                <a:tint val="77000"/>
                <a:satMod val="100000"/>
              </a:schemeClr>
            </a:gs>
            <a:gs pos="81000">
              <a:schemeClr val="accent2">
                <a:hueOff val="0"/>
                <a:satOff val="0"/>
                <a:lumOff val="0"/>
                <a:alphaOff val="0"/>
                <a:tint val="79000"/>
                <a:satMod val="100000"/>
              </a:schemeClr>
            </a:gs>
            <a:gs pos="86000">
              <a:schemeClr val="accent2">
                <a:hueOff val="0"/>
                <a:satOff val="0"/>
                <a:lumOff val="0"/>
                <a:alphaOff val="0"/>
                <a:tint val="73000"/>
                <a:satMod val="100000"/>
              </a:schemeClr>
            </a:gs>
            <a:gs pos="100000">
              <a:schemeClr val="accent2">
                <a:hueOff val="0"/>
                <a:satOff val="0"/>
                <a:lumOff val="0"/>
                <a:alphaOff val="0"/>
                <a:tint val="35000"/>
                <a:satMod val="100000"/>
              </a:schemeClr>
            </a:gs>
          </a:gsLst>
          <a:lin ang="5400000" scaled="0"/>
        </a:gradFill>
        <a:ln w="9525" cap="flat" cmpd="sng" algn="ctr">
          <a:solidFill>
            <a:schemeClr val="accent2">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597F9209-CA24-4DE6-A963-633A08AFA5D3}">
      <dsp:nvSpPr>
        <dsp:cNvPr id="0" name=""/>
        <dsp:cNvSpPr/>
      </dsp:nvSpPr>
      <dsp:spPr>
        <a:xfrm>
          <a:off x="6557259" y="220519"/>
          <a:ext cx="1733447" cy="15194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a:lnSpc>
              <a:spcPct val="90000"/>
            </a:lnSpc>
            <a:spcBef>
              <a:spcPct val="0"/>
            </a:spcBef>
            <a:spcAft>
              <a:spcPct val="35000"/>
            </a:spcAft>
          </a:pPr>
          <a:r>
            <a:rPr lang="cs-CZ" sz="2100" kern="1200" dirty="0" smtClean="0"/>
            <a:t>21. století</a:t>
          </a:r>
          <a:endParaRPr lang="cs-CZ" sz="2100" kern="1200" dirty="0"/>
        </a:p>
        <a:p>
          <a:pPr marL="171450" lvl="1" indent="-171450" algn="l" defTabSz="711200">
            <a:lnSpc>
              <a:spcPct val="90000"/>
            </a:lnSpc>
            <a:spcBef>
              <a:spcPct val="0"/>
            </a:spcBef>
            <a:spcAft>
              <a:spcPct val="15000"/>
            </a:spcAft>
            <a:buChar char="••"/>
          </a:pPr>
          <a:r>
            <a:rPr lang="cs-CZ" sz="1600" kern="1200" dirty="0" smtClean="0"/>
            <a:t>doba koncepční (tvořitelé a </a:t>
          </a:r>
          <a:r>
            <a:rPr lang="cs-CZ" sz="1600" kern="1200" dirty="0" err="1" smtClean="0"/>
            <a:t>empatici</a:t>
          </a:r>
          <a:r>
            <a:rPr lang="cs-CZ" sz="1600" kern="1200" dirty="0" smtClean="0"/>
            <a:t>)</a:t>
          </a:r>
          <a:endParaRPr lang="cs-CZ" sz="1600" kern="1200" dirty="0"/>
        </a:p>
      </dsp:txBody>
      <dsp:txXfrm>
        <a:off x="6557259" y="220519"/>
        <a:ext cx="1733447" cy="151946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90627D-EC0E-4A1A-98A9-54F3407D444C}">
      <dsp:nvSpPr>
        <dsp:cNvPr id="0" name=""/>
        <dsp:cNvSpPr/>
      </dsp:nvSpPr>
      <dsp:spPr>
        <a:xfrm>
          <a:off x="0" y="42599"/>
          <a:ext cx="8229600" cy="4797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cs-CZ" sz="2000" kern="1200" smtClean="0">
              <a:solidFill>
                <a:schemeClr val="tx1"/>
              </a:solidFill>
              <a:effectLst>
                <a:outerShdw blurRad="38100" dist="38100" dir="2700000" algn="tl">
                  <a:srgbClr val="000000">
                    <a:alpha val="43137"/>
                  </a:srgbClr>
                </a:outerShdw>
              </a:effectLst>
            </a:rPr>
            <a:t>tolerance vůči dvojznačnosti </a:t>
          </a:r>
          <a:endParaRPr lang="cs-CZ" sz="2000" kern="1200">
            <a:solidFill>
              <a:schemeClr val="tx1"/>
            </a:solidFill>
            <a:effectLst>
              <a:outerShdw blurRad="38100" dist="38100" dir="2700000" algn="tl">
                <a:srgbClr val="000000">
                  <a:alpha val="43137"/>
                </a:srgbClr>
              </a:outerShdw>
            </a:effectLst>
          </a:endParaRPr>
        </a:p>
      </dsp:txBody>
      <dsp:txXfrm>
        <a:off x="23417" y="66016"/>
        <a:ext cx="8182766" cy="432866"/>
      </dsp:txXfrm>
    </dsp:sp>
    <dsp:sp modelId="{67ADBDDD-65C8-4F95-8E81-6003EDB138DF}">
      <dsp:nvSpPr>
        <dsp:cNvPr id="0" name=""/>
        <dsp:cNvSpPr/>
      </dsp:nvSpPr>
      <dsp:spPr>
        <a:xfrm>
          <a:off x="0" y="579899"/>
          <a:ext cx="8229600" cy="4797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cs-CZ" sz="2000" kern="1200" smtClean="0">
              <a:solidFill>
                <a:schemeClr val="tx1"/>
              </a:solidFill>
              <a:effectLst>
                <a:outerShdw blurRad="38100" dist="38100" dir="2700000" algn="tl">
                  <a:srgbClr val="000000">
                    <a:alpha val="43137"/>
                  </a:srgbClr>
                </a:outerShdw>
              </a:effectLst>
            </a:rPr>
            <a:t>stimulační svoboda </a:t>
          </a:r>
          <a:endParaRPr lang="cs-CZ" sz="2000" kern="1200">
            <a:solidFill>
              <a:schemeClr val="tx1"/>
            </a:solidFill>
            <a:effectLst>
              <a:outerShdw blurRad="38100" dist="38100" dir="2700000" algn="tl">
                <a:srgbClr val="000000">
                  <a:alpha val="43137"/>
                </a:srgbClr>
              </a:outerShdw>
            </a:effectLst>
          </a:endParaRPr>
        </a:p>
      </dsp:txBody>
      <dsp:txXfrm>
        <a:off x="23417" y="603316"/>
        <a:ext cx="8182766" cy="432866"/>
      </dsp:txXfrm>
    </dsp:sp>
    <dsp:sp modelId="{7A9B7A02-E505-4786-8D8C-4586124DB41A}">
      <dsp:nvSpPr>
        <dsp:cNvPr id="0" name=""/>
        <dsp:cNvSpPr/>
      </dsp:nvSpPr>
      <dsp:spPr>
        <a:xfrm>
          <a:off x="0" y="1117200"/>
          <a:ext cx="8229600" cy="4797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cs-CZ" sz="2000" kern="1200" dirty="0" smtClean="0">
              <a:solidFill>
                <a:schemeClr val="tx1"/>
              </a:solidFill>
              <a:effectLst>
                <a:outerShdw blurRad="38100" dist="38100" dir="2700000" algn="tl">
                  <a:srgbClr val="000000">
                    <a:alpha val="43137"/>
                  </a:srgbClr>
                </a:outerShdw>
              </a:effectLst>
            </a:rPr>
            <a:t>funkční svoboda</a:t>
          </a:r>
          <a:endParaRPr lang="cs-CZ" sz="2000" kern="1200" dirty="0">
            <a:solidFill>
              <a:schemeClr val="tx1"/>
            </a:solidFill>
            <a:effectLst>
              <a:outerShdw blurRad="38100" dist="38100" dir="2700000" algn="tl">
                <a:srgbClr val="000000">
                  <a:alpha val="43137"/>
                </a:srgbClr>
              </a:outerShdw>
            </a:effectLst>
          </a:endParaRPr>
        </a:p>
      </dsp:txBody>
      <dsp:txXfrm>
        <a:off x="23417" y="1140617"/>
        <a:ext cx="8182766" cy="432866"/>
      </dsp:txXfrm>
    </dsp:sp>
    <dsp:sp modelId="{767D539E-3A2D-4288-A69E-CD11C7346AAC}">
      <dsp:nvSpPr>
        <dsp:cNvPr id="0" name=""/>
        <dsp:cNvSpPr/>
      </dsp:nvSpPr>
      <dsp:spPr>
        <a:xfrm>
          <a:off x="0" y="1654500"/>
          <a:ext cx="8229600" cy="4797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cs-CZ" sz="2000" kern="1200" smtClean="0">
              <a:solidFill>
                <a:schemeClr val="tx1"/>
              </a:solidFill>
              <a:effectLst>
                <a:outerShdw blurRad="38100" dist="38100" dir="2700000" algn="tl">
                  <a:srgbClr val="000000">
                    <a:alpha val="43137"/>
                  </a:srgbClr>
                </a:outerShdw>
              </a:effectLst>
            </a:rPr>
            <a:t>flexibilita </a:t>
          </a:r>
          <a:endParaRPr lang="cs-CZ" sz="2000" kern="1200">
            <a:solidFill>
              <a:schemeClr val="tx1"/>
            </a:solidFill>
            <a:effectLst>
              <a:outerShdw blurRad="38100" dist="38100" dir="2700000" algn="tl">
                <a:srgbClr val="000000">
                  <a:alpha val="43137"/>
                </a:srgbClr>
              </a:outerShdw>
            </a:effectLst>
          </a:endParaRPr>
        </a:p>
      </dsp:txBody>
      <dsp:txXfrm>
        <a:off x="23417" y="1677917"/>
        <a:ext cx="8182766" cy="432866"/>
      </dsp:txXfrm>
    </dsp:sp>
    <dsp:sp modelId="{0DDACBF1-B355-460A-BDED-3621C2F06B7B}">
      <dsp:nvSpPr>
        <dsp:cNvPr id="0" name=""/>
        <dsp:cNvSpPr/>
      </dsp:nvSpPr>
      <dsp:spPr>
        <a:xfrm>
          <a:off x="0" y="2191800"/>
          <a:ext cx="8229600" cy="4797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cs-CZ" sz="2000" kern="1200" smtClean="0">
              <a:solidFill>
                <a:schemeClr val="tx1"/>
              </a:solidFill>
              <a:effectLst>
                <a:outerShdw blurRad="38100" dist="38100" dir="2700000" algn="tl">
                  <a:srgbClr val="000000">
                    <a:alpha val="43137"/>
                  </a:srgbClr>
                </a:outerShdw>
              </a:effectLst>
            </a:rPr>
            <a:t>ochota riskovat </a:t>
          </a:r>
          <a:endParaRPr lang="cs-CZ" sz="2000" kern="1200">
            <a:solidFill>
              <a:schemeClr val="tx1"/>
            </a:solidFill>
            <a:effectLst>
              <a:outerShdw blurRad="38100" dist="38100" dir="2700000" algn="tl">
                <a:srgbClr val="000000">
                  <a:alpha val="43137"/>
                </a:srgbClr>
              </a:outerShdw>
            </a:effectLst>
          </a:endParaRPr>
        </a:p>
      </dsp:txBody>
      <dsp:txXfrm>
        <a:off x="23417" y="2215217"/>
        <a:ext cx="8182766" cy="432866"/>
      </dsp:txXfrm>
    </dsp:sp>
    <dsp:sp modelId="{7534C541-E111-48A0-B6B5-F672C95B9316}">
      <dsp:nvSpPr>
        <dsp:cNvPr id="0" name=""/>
        <dsp:cNvSpPr/>
      </dsp:nvSpPr>
      <dsp:spPr>
        <a:xfrm>
          <a:off x="0" y="2729100"/>
          <a:ext cx="8229600" cy="4797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cs-CZ" sz="2000" kern="1200" dirty="0" smtClean="0">
              <a:solidFill>
                <a:schemeClr val="tx1"/>
              </a:solidFill>
              <a:effectLst>
                <a:outerShdw blurRad="38100" dist="38100" dir="2700000" algn="tl">
                  <a:srgbClr val="000000">
                    <a:alpha val="43137"/>
                  </a:srgbClr>
                </a:outerShdw>
              </a:effectLst>
            </a:rPr>
            <a:t>Preference</a:t>
          </a:r>
          <a:endParaRPr lang="cs-CZ" sz="2000" kern="1200" dirty="0">
            <a:solidFill>
              <a:schemeClr val="tx1"/>
            </a:solidFill>
            <a:effectLst>
              <a:outerShdw blurRad="38100" dist="38100" dir="2700000" algn="tl">
                <a:srgbClr val="000000">
                  <a:alpha val="43137"/>
                </a:srgbClr>
              </a:outerShdw>
            </a:effectLst>
          </a:endParaRPr>
        </a:p>
      </dsp:txBody>
      <dsp:txXfrm>
        <a:off x="23417" y="2752517"/>
        <a:ext cx="8182766" cy="432866"/>
      </dsp:txXfrm>
    </dsp:sp>
    <dsp:sp modelId="{02974FD7-E538-4071-8B4B-2F4B4F609A26}">
      <dsp:nvSpPr>
        <dsp:cNvPr id="0" name=""/>
        <dsp:cNvSpPr/>
      </dsp:nvSpPr>
      <dsp:spPr>
        <a:xfrm>
          <a:off x="0" y="3266400"/>
          <a:ext cx="8229600" cy="4797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cs-CZ" sz="2000" kern="1200" dirty="0" smtClean="0">
              <a:solidFill>
                <a:schemeClr val="tx1"/>
              </a:solidFill>
              <a:effectLst>
                <a:outerShdw blurRad="38100" dist="38100" dir="2700000" algn="tl">
                  <a:srgbClr val="000000">
                    <a:alpha val="43137"/>
                  </a:srgbClr>
                </a:outerShdw>
              </a:effectLst>
            </a:rPr>
            <a:t>prodleva uspokojení </a:t>
          </a:r>
          <a:endParaRPr lang="cs-CZ" sz="2000" kern="1200" dirty="0">
            <a:solidFill>
              <a:schemeClr val="tx1"/>
            </a:solidFill>
            <a:effectLst>
              <a:outerShdw blurRad="38100" dist="38100" dir="2700000" algn="tl">
                <a:srgbClr val="000000">
                  <a:alpha val="43137"/>
                </a:srgbClr>
              </a:outerShdw>
            </a:effectLst>
          </a:endParaRPr>
        </a:p>
      </dsp:txBody>
      <dsp:txXfrm>
        <a:off x="23417" y="3289817"/>
        <a:ext cx="8182766" cy="432866"/>
      </dsp:txXfrm>
    </dsp:sp>
    <dsp:sp modelId="{4457E518-5104-496A-B2C2-1CF82456AACD}">
      <dsp:nvSpPr>
        <dsp:cNvPr id="0" name=""/>
        <dsp:cNvSpPr/>
      </dsp:nvSpPr>
      <dsp:spPr>
        <a:xfrm>
          <a:off x="0" y="3803700"/>
          <a:ext cx="8229600" cy="4797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cs-CZ" sz="2000" kern="1200" smtClean="0">
              <a:solidFill>
                <a:schemeClr val="tx1"/>
              </a:solidFill>
              <a:effectLst>
                <a:outerShdw blurRad="38100" dist="38100" dir="2700000" algn="tl">
                  <a:srgbClr val="000000">
                    <a:alpha val="43137"/>
                  </a:srgbClr>
                </a:outerShdw>
              </a:effectLst>
            </a:rPr>
            <a:t>oproštění od stereotypu sexuálních rolí </a:t>
          </a:r>
          <a:endParaRPr lang="cs-CZ" sz="2000" kern="1200">
            <a:solidFill>
              <a:schemeClr val="tx1"/>
            </a:solidFill>
            <a:effectLst>
              <a:outerShdw blurRad="38100" dist="38100" dir="2700000" algn="tl">
                <a:srgbClr val="000000">
                  <a:alpha val="43137"/>
                </a:srgbClr>
              </a:outerShdw>
            </a:effectLst>
          </a:endParaRPr>
        </a:p>
      </dsp:txBody>
      <dsp:txXfrm>
        <a:off x="23417" y="3827117"/>
        <a:ext cx="8182766" cy="432866"/>
      </dsp:txXfrm>
    </dsp:sp>
    <dsp:sp modelId="{3EB205B6-8FE9-4713-A6CC-94AAAD001F68}">
      <dsp:nvSpPr>
        <dsp:cNvPr id="0" name=""/>
        <dsp:cNvSpPr/>
      </dsp:nvSpPr>
      <dsp:spPr>
        <a:xfrm>
          <a:off x="0" y="4341000"/>
          <a:ext cx="8229600" cy="4797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cs-CZ" sz="2000" kern="1200" smtClean="0">
              <a:solidFill>
                <a:schemeClr val="tx1"/>
              </a:solidFill>
              <a:effectLst>
                <a:outerShdw blurRad="38100" dist="38100" dir="2700000" algn="tl">
                  <a:srgbClr val="000000">
                    <a:alpha val="43137"/>
                  </a:srgbClr>
                </a:outerShdw>
              </a:effectLst>
            </a:rPr>
            <a:t>vytrvalost </a:t>
          </a:r>
          <a:endParaRPr lang="cs-CZ" sz="2000" kern="1200">
            <a:solidFill>
              <a:schemeClr val="tx1"/>
            </a:solidFill>
            <a:effectLst>
              <a:outerShdw blurRad="38100" dist="38100" dir="2700000" algn="tl">
                <a:srgbClr val="000000">
                  <a:alpha val="43137"/>
                </a:srgbClr>
              </a:outerShdw>
            </a:effectLst>
          </a:endParaRPr>
        </a:p>
      </dsp:txBody>
      <dsp:txXfrm>
        <a:off x="23417" y="4364417"/>
        <a:ext cx="8182766" cy="432866"/>
      </dsp:txXfrm>
    </dsp:sp>
    <dsp:sp modelId="{46E50ADE-9959-406C-A4FD-13FF43E5AB8E}">
      <dsp:nvSpPr>
        <dsp:cNvPr id="0" name=""/>
        <dsp:cNvSpPr/>
      </dsp:nvSpPr>
      <dsp:spPr>
        <a:xfrm>
          <a:off x="0" y="4878300"/>
          <a:ext cx="8229600" cy="4797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cs-CZ" sz="2000" kern="1200" dirty="0" smtClean="0">
              <a:solidFill>
                <a:schemeClr val="tx1"/>
              </a:solidFill>
              <a:effectLst>
                <a:outerShdw blurRad="38100" dist="38100" dir="2700000" algn="tl">
                  <a:srgbClr val="000000">
                    <a:alpha val="43137"/>
                  </a:srgbClr>
                </a:outerShdw>
              </a:effectLst>
            </a:rPr>
            <a:t>odvaha</a:t>
          </a:r>
          <a:endParaRPr lang="cs-CZ" sz="2000" kern="1200" dirty="0">
            <a:solidFill>
              <a:schemeClr val="tx1"/>
            </a:solidFill>
            <a:effectLst>
              <a:outerShdw blurRad="38100" dist="38100" dir="2700000" algn="tl">
                <a:srgbClr val="000000">
                  <a:alpha val="43137"/>
                </a:srgbClr>
              </a:outerShdw>
            </a:effectLst>
          </a:endParaRPr>
        </a:p>
      </dsp:txBody>
      <dsp:txXfrm>
        <a:off x="23417" y="4901717"/>
        <a:ext cx="8182766" cy="43286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4BCCCB-2B96-43DE-AF01-78FF2C9A1957}">
      <dsp:nvSpPr>
        <dsp:cNvPr id="0" name=""/>
        <dsp:cNvSpPr/>
      </dsp:nvSpPr>
      <dsp:spPr>
        <a:xfrm>
          <a:off x="0" y="2135"/>
          <a:ext cx="82296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5B003E0-A3C8-435A-9EF7-806E491F70B9}">
      <dsp:nvSpPr>
        <dsp:cNvPr id="0" name=""/>
        <dsp:cNvSpPr/>
      </dsp:nvSpPr>
      <dsp:spPr>
        <a:xfrm>
          <a:off x="0" y="2135"/>
          <a:ext cx="8229600" cy="1456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lvl="0" algn="l" defTabSz="1289050" rtl="0">
            <a:lnSpc>
              <a:spcPct val="90000"/>
            </a:lnSpc>
            <a:spcBef>
              <a:spcPct val="0"/>
            </a:spcBef>
            <a:spcAft>
              <a:spcPct val="35000"/>
            </a:spcAft>
          </a:pPr>
          <a:r>
            <a:rPr lang="cs-CZ" sz="2900" kern="1200" smtClean="0"/>
            <a:t>překážky rozvoje kreativních schopností (nemůžeme rozvinout schopnost, máme zhasnuto, jsme barvoslepí)</a:t>
          </a:r>
          <a:endParaRPr lang="cs-CZ" sz="2900" kern="1200"/>
        </a:p>
      </dsp:txBody>
      <dsp:txXfrm>
        <a:off x="0" y="2135"/>
        <a:ext cx="8229600" cy="1456430"/>
      </dsp:txXfrm>
    </dsp:sp>
    <dsp:sp modelId="{4A3A65B2-6F49-4F6D-9F5F-096D462ECEDE}">
      <dsp:nvSpPr>
        <dsp:cNvPr id="0" name=""/>
        <dsp:cNvSpPr/>
      </dsp:nvSpPr>
      <dsp:spPr>
        <a:xfrm>
          <a:off x="0" y="1458566"/>
          <a:ext cx="82296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D7B0072-1629-4F44-BD96-4A296C594B86}">
      <dsp:nvSpPr>
        <dsp:cNvPr id="0" name=""/>
        <dsp:cNvSpPr/>
      </dsp:nvSpPr>
      <dsp:spPr>
        <a:xfrm>
          <a:off x="0" y="1458566"/>
          <a:ext cx="8229600" cy="1456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lvl="0" algn="l" defTabSz="1289050" rtl="0">
            <a:lnSpc>
              <a:spcPct val="90000"/>
            </a:lnSpc>
            <a:spcBef>
              <a:spcPct val="0"/>
            </a:spcBef>
            <a:spcAft>
              <a:spcPct val="35000"/>
            </a:spcAft>
          </a:pPr>
          <a:r>
            <a:rPr lang="cs-CZ" sz="2900" kern="1200" smtClean="0"/>
            <a:t>překážky bránící kreativitě jako procesu (špatné zadání, jak poznat černého kocoura mezi dvěma zrzavými kocoury?)</a:t>
          </a:r>
          <a:endParaRPr lang="cs-CZ" sz="2900" kern="1200"/>
        </a:p>
      </dsp:txBody>
      <dsp:txXfrm>
        <a:off x="0" y="1458566"/>
        <a:ext cx="8229600" cy="1456430"/>
      </dsp:txXfrm>
    </dsp:sp>
    <dsp:sp modelId="{5D3DB35E-381A-44DD-A255-2D4A59E003E3}">
      <dsp:nvSpPr>
        <dsp:cNvPr id="0" name=""/>
        <dsp:cNvSpPr/>
      </dsp:nvSpPr>
      <dsp:spPr>
        <a:xfrm>
          <a:off x="0" y="2914996"/>
          <a:ext cx="82296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D9EC659-493F-4CBD-9B8C-4C4CF63ADBC9}">
      <dsp:nvSpPr>
        <dsp:cNvPr id="0" name=""/>
        <dsp:cNvSpPr/>
      </dsp:nvSpPr>
      <dsp:spPr>
        <a:xfrm>
          <a:off x="0" y="2914996"/>
          <a:ext cx="8229600" cy="1456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lvl="0" algn="l" defTabSz="1289050" rtl="0">
            <a:lnSpc>
              <a:spcPct val="90000"/>
            </a:lnSpc>
            <a:spcBef>
              <a:spcPct val="0"/>
            </a:spcBef>
            <a:spcAft>
              <a:spcPct val="35000"/>
            </a:spcAft>
          </a:pPr>
          <a:r>
            <a:rPr lang="cs-CZ" sz="2900" kern="1200" smtClean="0"/>
            <a:t>překážky ovlivňující kreativitu jako postoj (já tam prostě nepůjdu, ať si to udělá někdo jiný)</a:t>
          </a:r>
          <a:endParaRPr lang="cs-CZ" sz="2900" kern="1200"/>
        </a:p>
      </dsp:txBody>
      <dsp:txXfrm>
        <a:off x="0" y="2914996"/>
        <a:ext cx="8229600" cy="145643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E50CBE-9CB6-4156-A9E2-00E267B59BCA}">
      <dsp:nvSpPr>
        <dsp:cNvPr id="0" name=""/>
        <dsp:cNvSpPr/>
      </dsp:nvSpPr>
      <dsp:spPr>
        <a:xfrm>
          <a:off x="0" y="331171"/>
          <a:ext cx="8229600" cy="262548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cs-CZ" sz="2200" kern="1200" dirty="0" smtClean="0"/>
            <a:t>Při vedení dětí k tvořivé aktivitě nejde na prvním místě o dosahování originálních výtvorů za každou cenu (o </a:t>
          </a:r>
          <a:r>
            <a:rPr lang="cs-CZ" sz="2200" b="1" kern="1200" dirty="0" smtClean="0"/>
            <a:t>tvořivost v užším smyslu</a:t>
          </a:r>
          <a:r>
            <a:rPr lang="cs-CZ" sz="2200" kern="1200" dirty="0" smtClean="0"/>
            <a:t>), ale o vytvoření předpokladů a zajištění podmínek pro optimální rozvoj osobnosti každého žáka (o </a:t>
          </a:r>
          <a:r>
            <a:rPr lang="cs-CZ" sz="2200" b="1" kern="1200" dirty="0" smtClean="0"/>
            <a:t>tvořivost v širším smyslu</a:t>
          </a:r>
          <a:r>
            <a:rPr lang="cs-CZ" sz="2200" kern="1200" dirty="0" smtClean="0"/>
            <a:t>), aby každý žák mohl plně realizovat své předpoklady. Výchova k tvořivosti vyžaduje hluboké porozumění psychice žáka.</a:t>
          </a:r>
          <a:endParaRPr lang="cs-CZ" sz="2200" kern="1200" dirty="0"/>
        </a:p>
      </dsp:txBody>
      <dsp:txXfrm>
        <a:off x="128165" y="459336"/>
        <a:ext cx="7973270" cy="2369150"/>
      </dsp:txXfrm>
    </dsp:sp>
    <dsp:sp modelId="{2FCDA7C2-7964-4686-A07F-36A3871A4A85}">
      <dsp:nvSpPr>
        <dsp:cNvPr id="0" name=""/>
        <dsp:cNvSpPr/>
      </dsp:nvSpPr>
      <dsp:spPr>
        <a:xfrm>
          <a:off x="0" y="3020011"/>
          <a:ext cx="8229600" cy="262548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cs-CZ" sz="2200" kern="1200" dirty="0" smtClean="0"/>
            <a:t>Postupné zvyšování náročnosti na dítě ve směru                                </a:t>
          </a:r>
          <a:r>
            <a:rPr lang="cs-CZ" sz="2200" b="1" kern="1200" dirty="0" smtClean="0"/>
            <a:t>Aktivita – samostatnost – tvořivost                                           </a:t>
          </a:r>
          <a:r>
            <a:rPr lang="cs-CZ" sz="2200" kern="1200" dirty="0" smtClean="0"/>
            <a:t>se osvědčila obecně v pedagogickém procesu</a:t>
          </a:r>
          <a:endParaRPr lang="cs-CZ" sz="2200" kern="1200" dirty="0"/>
        </a:p>
      </dsp:txBody>
      <dsp:txXfrm>
        <a:off x="128165" y="3148176"/>
        <a:ext cx="7973270" cy="236915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AB192D-37D6-4C57-995F-7124CEF11B0A}">
      <dsp:nvSpPr>
        <dsp:cNvPr id="0" name=""/>
        <dsp:cNvSpPr/>
      </dsp:nvSpPr>
      <dsp:spPr>
        <a:xfrm>
          <a:off x="7053478" y="997753"/>
          <a:ext cx="1571449" cy="3991014"/>
        </a:xfrm>
        <a:prstGeom prst="wedgeRectCallout">
          <a:avLst>
            <a:gd name="adj1" fmla="val 0"/>
            <a:gd name="adj2" fmla="val 0"/>
          </a:avLst>
        </a:prstGeom>
        <a:solidFill>
          <a:schemeClr val="accent2">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7625" tIns="47625" rIns="47625" bIns="47625" numCol="1" spcCol="1270" anchor="t" anchorCtr="0">
          <a:noAutofit/>
        </a:bodyPr>
        <a:lstStyle/>
        <a:p>
          <a:pPr lvl="0" algn="r" defTabSz="666750">
            <a:lnSpc>
              <a:spcPct val="90000"/>
            </a:lnSpc>
            <a:spcBef>
              <a:spcPct val="0"/>
            </a:spcBef>
            <a:spcAft>
              <a:spcPct val="35000"/>
            </a:spcAft>
          </a:pPr>
          <a:r>
            <a:rPr lang="cs-CZ" sz="1500" b="0" kern="1200" dirty="0" smtClean="0"/>
            <a:t>vzestup tvořivosti, kreativní aktivita</a:t>
          </a:r>
          <a:endParaRPr lang="cs-CZ" sz="1500" b="0" kern="1200" dirty="0"/>
        </a:p>
        <a:p>
          <a:pPr lvl="0" algn="r" defTabSz="666750">
            <a:lnSpc>
              <a:spcPct val="90000"/>
            </a:lnSpc>
            <a:spcBef>
              <a:spcPct val="0"/>
            </a:spcBef>
            <a:spcAft>
              <a:spcPct val="35000"/>
            </a:spcAft>
          </a:pPr>
          <a:r>
            <a:rPr lang="cs-CZ" sz="1500" b="0" kern="1200" dirty="0" smtClean="0"/>
            <a:t>Divergentní myšlení (abstraktní pojmy)</a:t>
          </a:r>
          <a:endParaRPr lang="cs-CZ" sz="1500" b="0" kern="1200" dirty="0"/>
        </a:p>
      </dsp:txBody>
      <dsp:txXfrm>
        <a:off x="7252952" y="997753"/>
        <a:ext cx="1371974" cy="3991014"/>
      </dsp:txXfrm>
    </dsp:sp>
    <dsp:sp modelId="{F1716BE0-4EA7-443B-AD23-F99BBA090A14}">
      <dsp:nvSpPr>
        <dsp:cNvPr id="0" name=""/>
        <dsp:cNvSpPr/>
      </dsp:nvSpPr>
      <dsp:spPr>
        <a:xfrm>
          <a:off x="7053478" y="0"/>
          <a:ext cx="1571449" cy="997753"/>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975" tIns="53975" rIns="53975" bIns="53975" numCol="1" spcCol="1270" anchor="ctr" anchorCtr="0">
          <a:noAutofit/>
        </a:bodyPr>
        <a:lstStyle/>
        <a:p>
          <a:pPr lvl="0" algn="ctr" defTabSz="755650">
            <a:lnSpc>
              <a:spcPct val="90000"/>
            </a:lnSpc>
            <a:spcBef>
              <a:spcPct val="0"/>
            </a:spcBef>
            <a:spcAft>
              <a:spcPct val="35000"/>
            </a:spcAft>
          </a:pPr>
          <a:r>
            <a:rPr lang="cs-CZ" sz="1700" b="0" kern="1200" dirty="0" smtClean="0"/>
            <a:t>Třetí stádium </a:t>
          </a:r>
          <a:r>
            <a:rPr lang="cs-CZ" sz="1700" b="1" kern="1200" dirty="0" smtClean="0"/>
            <a:t> od 11 let</a:t>
          </a:r>
          <a:endParaRPr lang="cs-CZ" sz="1700" b="0" kern="1200" dirty="0"/>
        </a:p>
      </dsp:txBody>
      <dsp:txXfrm>
        <a:off x="7053478" y="0"/>
        <a:ext cx="1571449" cy="997753"/>
      </dsp:txXfrm>
    </dsp:sp>
    <dsp:sp modelId="{FADE56C9-8E80-4058-956D-0B3AAE5ED6DC}">
      <dsp:nvSpPr>
        <dsp:cNvPr id="0" name=""/>
        <dsp:cNvSpPr/>
      </dsp:nvSpPr>
      <dsp:spPr>
        <a:xfrm>
          <a:off x="5485955" y="997753"/>
          <a:ext cx="1571449" cy="3741576"/>
        </a:xfrm>
        <a:prstGeom prst="wedgeRectCallout">
          <a:avLst>
            <a:gd name="adj1" fmla="val 62500"/>
            <a:gd name="adj2" fmla="val 20830"/>
          </a:avLst>
        </a:prstGeom>
        <a:solidFill>
          <a:schemeClr val="accent2">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7625" tIns="47625" rIns="47625" bIns="47625" numCol="1" spcCol="1270" anchor="t" anchorCtr="0">
          <a:noAutofit/>
        </a:bodyPr>
        <a:lstStyle/>
        <a:p>
          <a:pPr lvl="0" algn="r" defTabSz="666750">
            <a:lnSpc>
              <a:spcPct val="90000"/>
            </a:lnSpc>
            <a:spcBef>
              <a:spcPct val="0"/>
            </a:spcBef>
            <a:spcAft>
              <a:spcPct val="35000"/>
            </a:spcAft>
          </a:pPr>
          <a:r>
            <a:rPr lang="cs-CZ" sz="1500" b="0" kern="1200" dirty="0" smtClean="0"/>
            <a:t>útlum tvořivé aktivity</a:t>
          </a:r>
          <a:endParaRPr lang="cs-CZ" sz="1500" b="0" kern="1200" dirty="0"/>
        </a:p>
        <a:p>
          <a:pPr lvl="0" algn="r" defTabSz="666750">
            <a:lnSpc>
              <a:spcPct val="90000"/>
            </a:lnSpc>
            <a:spcBef>
              <a:spcPct val="0"/>
            </a:spcBef>
            <a:spcAft>
              <a:spcPct val="35000"/>
            </a:spcAft>
          </a:pPr>
          <a:r>
            <a:rPr lang="cs-CZ" sz="1500" b="0" kern="1200" dirty="0" smtClean="0"/>
            <a:t>konvergentní myšlení (konkrétní pojmy)</a:t>
          </a:r>
          <a:endParaRPr lang="cs-CZ" sz="1500" b="0" kern="1200" dirty="0"/>
        </a:p>
      </dsp:txBody>
      <dsp:txXfrm>
        <a:off x="5685430" y="997753"/>
        <a:ext cx="1371974" cy="3741576"/>
      </dsp:txXfrm>
    </dsp:sp>
    <dsp:sp modelId="{A96DDB41-FD2D-4E4C-882E-47F918F4D2B0}">
      <dsp:nvSpPr>
        <dsp:cNvPr id="0" name=""/>
        <dsp:cNvSpPr/>
      </dsp:nvSpPr>
      <dsp:spPr>
        <a:xfrm>
          <a:off x="5485955" y="124719"/>
          <a:ext cx="1571449" cy="873034"/>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975" tIns="53975" rIns="53975" bIns="53975" numCol="1" spcCol="1270" anchor="ctr" anchorCtr="0">
          <a:noAutofit/>
        </a:bodyPr>
        <a:lstStyle/>
        <a:p>
          <a:pPr lvl="0" algn="ctr" defTabSz="755650">
            <a:lnSpc>
              <a:spcPct val="90000"/>
            </a:lnSpc>
            <a:spcBef>
              <a:spcPct val="0"/>
            </a:spcBef>
            <a:spcAft>
              <a:spcPct val="35000"/>
            </a:spcAft>
          </a:pPr>
          <a:r>
            <a:rPr lang="cs-CZ" sz="1700" b="1" kern="1200" dirty="0" smtClean="0"/>
            <a:t>Druhé stádium</a:t>
          </a:r>
          <a:r>
            <a:rPr lang="cs-CZ" sz="1700" b="0" kern="1200" dirty="0" smtClean="0"/>
            <a:t> do 10 let</a:t>
          </a:r>
          <a:endParaRPr lang="cs-CZ" sz="1700" b="1" kern="1200" dirty="0"/>
        </a:p>
      </dsp:txBody>
      <dsp:txXfrm>
        <a:off x="5485955" y="124719"/>
        <a:ext cx="1571449" cy="873034"/>
      </dsp:txXfrm>
    </dsp:sp>
    <dsp:sp modelId="{C61CF70F-940A-4F22-9C12-B76027B17BEC}">
      <dsp:nvSpPr>
        <dsp:cNvPr id="0" name=""/>
        <dsp:cNvSpPr/>
      </dsp:nvSpPr>
      <dsp:spPr>
        <a:xfrm>
          <a:off x="3914506" y="997753"/>
          <a:ext cx="1571449" cy="3492137"/>
        </a:xfrm>
        <a:prstGeom prst="wedgeRectCallout">
          <a:avLst>
            <a:gd name="adj1" fmla="val 62500"/>
            <a:gd name="adj2" fmla="val 20830"/>
          </a:avLst>
        </a:prstGeom>
        <a:solidFill>
          <a:schemeClr val="accent2">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7625" tIns="47625" rIns="47625" bIns="47625" numCol="1" spcCol="1270" anchor="t" anchorCtr="0">
          <a:noAutofit/>
        </a:bodyPr>
        <a:lstStyle/>
        <a:p>
          <a:pPr lvl="0" algn="r" defTabSz="666750">
            <a:lnSpc>
              <a:spcPct val="90000"/>
            </a:lnSpc>
            <a:spcBef>
              <a:spcPct val="0"/>
            </a:spcBef>
            <a:spcAft>
              <a:spcPct val="35000"/>
            </a:spcAft>
          </a:pPr>
          <a:r>
            <a:rPr lang="cs-CZ" sz="1500" kern="1200" dirty="0" smtClean="0"/>
            <a:t>kritická fáze </a:t>
          </a:r>
          <a:r>
            <a:rPr lang="cs-CZ" sz="1500" kern="1200" dirty="0" err="1" smtClean="0"/>
            <a:t>prekreativní</a:t>
          </a:r>
          <a:r>
            <a:rPr lang="cs-CZ" sz="1500" kern="1200" dirty="0" smtClean="0"/>
            <a:t> aktivity</a:t>
          </a:r>
          <a:endParaRPr lang="cs-CZ" sz="1500" kern="1200" dirty="0"/>
        </a:p>
        <a:p>
          <a:pPr lvl="0" algn="r" defTabSz="666750">
            <a:lnSpc>
              <a:spcPct val="90000"/>
            </a:lnSpc>
            <a:spcBef>
              <a:spcPct val="0"/>
            </a:spcBef>
            <a:spcAft>
              <a:spcPct val="35000"/>
            </a:spcAft>
          </a:pPr>
          <a:r>
            <a:rPr lang="cs-CZ" sz="1500" kern="1200" dirty="0" smtClean="0"/>
            <a:t>významná pro kreativní aktivitu ve starším školním věku</a:t>
          </a:r>
          <a:endParaRPr lang="cs-CZ" sz="1500" kern="1200" dirty="0"/>
        </a:p>
      </dsp:txBody>
      <dsp:txXfrm>
        <a:off x="4113981" y="997753"/>
        <a:ext cx="1371974" cy="3492137"/>
      </dsp:txXfrm>
    </dsp:sp>
    <dsp:sp modelId="{B853AE1E-BC95-464B-AC0F-CFE217AEFB7C}">
      <dsp:nvSpPr>
        <dsp:cNvPr id="0" name=""/>
        <dsp:cNvSpPr/>
      </dsp:nvSpPr>
      <dsp:spPr>
        <a:xfrm>
          <a:off x="3914506" y="253429"/>
          <a:ext cx="1571449" cy="748315"/>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975" tIns="53975" rIns="53975" bIns="53975" numCol="1" spcCol="1270" anchor="ctr" anchorCtr="0">
          <a:noAutofit/>
        </a:bodyPr>
        <a:lstStyle/>
        <a:p>
          <a:pPr lvl="0" algn="ctr" defTabSz="755650">
            <a:lnSpc>
              <a:spcPct val="90000"/>
            </a:lnSpc>
            <a:spcBef>
              <a:spcPct val="0"/>
            </a:spcBef>
            <a:spcAft>
              <a:spcPct val="35000"/>
            </a:spcAft>
          </a:pPr>
          <a:r>
            <a:rPr lang="cs-CZ" sz="1700" kern="1200" dirty="0" smtClean="0"/>
            <a:t>Do 6 let</a:t>
          </a:r>
          <a:endParaRPr lang="cs-CZ" sz="1700" kern="1200" dirty="0"/>
        </a:p>
      </dsp:txBody>
      <dsp:txXfrm>
        <a:off x="3914506" y="253429"/>
        <a:ext cx="1571449" cy="748315"/>
      </dsp:txXfrm>
    </dsp:sp>
    <dsp:sp modelId="{A3048111-5150-4841-A448-4EA426F03708}">
      <dsp:nvSpPr>
        <dsp:cNvPr id="0" name=""/>
        <dsp:cNvSpPr/>
      </dsp:nvSpPr>
      <dsp:spPr>
        <a:xfrm>
          <a:off x="2343057" y="997753"/>
          <a:ext cx="1571449" cy="3242699"/>
        </a:xfrm>
        <a:prstGeom prst="wedgeRectCallout">
          <a:avLst>
            <a:gd name="adj1" fmla="val 62500"/>
            <a:gd name="adj2" fmla="val 20830"/>
          </a:avLst>
        </a:prstGeom>
        <a:solidFill>
          <a:schemeClr val="accent2">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7625" tIns="47625" rIns="47625" bIns="47625" numCol="1" spcCol="1270" anchor="t" anchorCtr="0">
          <a:noAutofit/>
        </a:bodyPr>
        <a:lstStyle/>
        <a:p>
          <a:pPr lvl="0" algn="r" defTabSz="666750">
            <a:lnSpc>
              <a:spcPct val="90000"/>
            </a:lnSpc>
            <a:spcBef>
              <a:spcPct val="0"/>
            </a:spcBef>
            <a:spcAft>
              <a:spcPct val="35000"/>
            </a:spcAft>
          </a:pPr>
          <a:r>
            <a:rPr lang="cs-CZ" sz="1500" b="0" kern="1200" dirty="0" smtClean="0"/>
            <a:t>první vzestup tvořivosti, tzv. </a:t>
          </a:r>
          <a:r>
            <a:rPr lang="cs-CZ" sz="1500" b="0" kern="1200" dirty="0" err="1" smtClean="0"/>
            <a:t>prekreativní</a:t>
          </a:r>
          <a:r>
            <a:rPr lang="cs-CZ" sz="1500" b="0" kern="1200" dirty="0" smtClean="0"/>
            <a:t> aktivita (nezralost, náhodnost)</a:t>
          </a:r>
          <a:endParaRPr lang="cs-CZ" sz="1500" b="0" kern="1200" dirty="0"/>
        </a:p>
        <a:p>
          <a:pPr lvl="0" algn="r" defTabSz="666750">
            <a:lnSpc>
              <a:spcPct val="90000"/>
            </a:lnSpc>
            <a:spcBef>
              <a:spcPct val="0"/>
            </a:spcBef>
            <a:spcAft>
              <a:spcPct val="35000"/>
            </a:spcAft>
          </a:pPr>
          <a:r>
            <a:rPr lang="cs-CZ" sz="1500" b="0" kern="1200" dirty="0" smtClean="0"/>
            <a:t>představivost</a:t>
          </a:r>
          <a:endParaRPr lang="cs-CZ" sz="1500" b="0" kern="1200" dirty="0"/>
        </a:p>
      </dsp:txBody>
      <dsp:txXfrm>
        <a:off x="2542532" y="997753"/>
        <a:ext cx="1371974" cy="3242699"/>
      </dsp:txXfrm>
    </dsp:sp>
    <dsp:sp modelId="{20DAC6D6-AB1A-4931-8CC3-D17BF27E47A1}">
      <dsp:nvSpPr>
        <dsp:cNvPr id="0" name=""/>
        <dsp:cNvSpPr/>
      </dsp:nvSpPr>
      <dsp:spPr>
        <a:xfrm>
          <a:off x="2343057" y="374157"/>
          <a:ext cx="1571449" cy="623596"/>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975" tIns="53975" rIns="53975" bIns="53975" numCol="1" spcCol="1270" anchor="ctr" anchorCtr="0">
          <a:noAutofit/>
        </a:bodyPr>
        <a:lstStyle/>
        <a:p>
          <a:pPr lvl="0" algn="ctr" defTabSz="755650">
            <a:lnSpc>
              <a:spcPct val="90000"/>
            </a:lnSpc>
            <a:spcBef>
              <a:spcPct val="0"/>
            </a:spcBef>
            <a:spcAft>
              <a:spcPct val="35000"/>
            </a:spcAft>
          </a:pPr>
          <a:r>
            <a:rPr lang="cs-CZ" sz="1700" b="1" kern="1200" dirty="0" smtClean="0"/>
            <a:t>První stádium </a:t>
          </a:r>
          <a:r>
            <a:rPr lang="cs-CZ" sz="1700" b="0" kern="1200" dirty="0" smtClean="0"/>
            <a:t>do 3 let</a:t>
          </a:r>
          <a:endParaRPr lang="cs-CZ" sz="1700" b="1" kern="1200" dirty="0"/>
        </a:p>
      </dsp:txBody>
      <dsp:txXfrm>
        <a:off x="2343057" y="374157"/>
        <a:ext cx="1571449" cy="623596"/>
      </dsp:txXfrm>
    </dsp:sp>
    <dsp:sp modelId="{7392B57A-6002-48E3-AF24-E227DDC03692}">
      <dsp:nvSpPr>
        <dsp:cNvPr id="0" name=""/>
        <dsp:cNvSpPr/>
      </dsp:nvSpPr>
      <dsp:spPr>
        <a:xfrm>
          <a:off x="771608" y="997753"/>
          <a:ext cx="1571449" cy="2993260"/>
        </a:xfrm>
        <a:prstGeom prst="wedgeRectCallout">
          <a:avLst>
            <a:gd name="adj1" fmla="val 62500"/>
            <a:gd name="adj2" fmla="val 20830"/>
          </a:avLst>
        </a:prstGeom>
        <a:solidFill>
          <a:schemeClr val="accent2">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7625" tIns="47625" rIns="47625" bIns="47625" numCol="1" spcCol="1270" anchor="t" anchorCtr="0">
          <a:noAutofit/>
        </a:bodyPr>
        <a:lstStyle/>
        <a:p>
          <a:pPr lvl="0" algn="r" defTabSz="666750">
            <a:lnSpc>
              <a:spcPct val="90000"/>
            </a:lnSpc>
            <a:spcBef>
              <a:spcPct val="0"/>
            </a:spcBef>
            <a:spcAft>
              <a:spcPct val="35000"/>
            </a:spcAft>
          </a:pPr>
          <a:r>
            <a:rPr lang="cs-CZ" sz="1500" kern="1200" dirty="0" smtClean="0"/>
            <a:t>elementy tvořivosti</a:t>
          </a:r>
          <a:endParaRPr lang="cs-CZ" sz="1500" kern="1200" dirty="0"/>
        </a:p>
        <a:p>
          <a:pPr lvl="0" algn="r" defTabSz="666750">
            <a:lnSpc>
              <a:spcPct val="90000"/>
            </a:lnSpc>
            <a:spcBef>
              <a:spcPct val="0"/>
            </a:spcBef>
            <a:spcAft>
              <a:spcPct val="35000"/>
            </a:spcAft>
          </a:pPr>
          <a:r>
            <a:rPr lang="cs-CZ" sz="1500" kern="1200" dirty="0" smtClean="0"/>
            <a:t>Smyslová zkušenost</a:t>
          </a:r>
          <a:endParaRPr lang="cs-CZ" sz="1500" kern="1200" dirty="0"/>
        </a:p>
      </dsp:txBody>
      <dsp:txXfrm>
        <a:off x="971082" y="997753"/>
        <a:ext cx="1371974" cy="2993260"/>
      </dsp:txXfrm>
    </dsp:sp>
    <dsp:sp modelId="{D1CE081A-CD89-4176-B812-AED7B1E03CAD}">
      <dsp:nvSpPr>
        <dsp:cNvPr id="0" name=""/>
        <dsp:cNvSpPr/>
      </dsp:nvSpPr>
      <dsp:spPr>
        <a:xfrm>
          <a:off x="771608" y="498876"/>
          <a:ext cx="1571449" cy="498876"/>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975" tIns="53975" rIns="53975" bIns="53975" numCol="1" spcCol="1270" anchor="ctr" anchorCtr="0">
          <a:noAutofit/>
        </a:bodyPr>
        <a:lstStyle/>
        <a:p>
          <a:pPr lvl="0" algn="ctr" defTabSz="755650">
            <a:lnSpc>
              <a:spcPct val="90000"/>
            </a:lnSpc>
            <a:spcBef>
              <a:spcPct val="0"/>
            </a:spcBef>
            <a:spcAft>
              <a:spcPct val="35000"/>
            </a:spcAft>
          </a:pPr>
          <a:r>
            <a:rPr lang="cs-CZ" sz="1700" kern="1200" dirty="0" smtClean="0"/>
            <a:t>Do 18. měsíců</a:t>
          </a:r>
          <a:endParaRPr lang="cs-CZ" sz="1700" kern="1200" dirty="0"/>
        </a:p>
      </dsp:txBody>
      <dsp:txXfrm>
        <a:off x="771608" y="498876"/>
        <a:ext cx="1571449" cy="49887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EB1728-2F77-43A6-91E6-9DEEB35BB2C7}">
      <dsp:nvSpPr>
        <dsp:cNvPr id="0" name=""/>
        <dsp:cNvSpPr/>
      </dsp:nvSpPr>
      <dsp:spPr>
        <a:xfrm>
          <a:off x="0" y="1818"/>
          <a:ext cx="8229600" cy="1653132"/>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cs-CZ" sz="1800" b="1" kern="1200" dirty="0" err="1" smtClean="0"/>
            <a:t>Guilford</a:t>
          </a:r>
          <a:r>
            <a:rPr lang="cs-CZ" sz="1800" kern="1200" dirty="0" smtClean="0"/>
            <a:t>: „Tvořivost není jednotná schopnost, ale spíše produkt různých společně působících faktorů. Některé její složky jsou relativně zřejmé: plynulost, pružnost, originalita. Jiné jsou méně zřejmé a mohou se měnit podle daného typu tvořivosti.“</a:t>
          </a:r>
          <a:endParaRPr lang="cs-CZ" sz="1800" kern="1200" dirty="0"/>
        </a:p>
      </dsp:txBody>
      <dsp:txXfrm>
        <a:off x="80699" y="82517"/>
        <a:ext cx="8068202" cy="1491734"/>
      </dsp:txXfrm>
    </dsp:sp>
    <dsp:sp modelId="{B0EA6CD0-6C18-4E36-AA7F-C1E670D581C5}">
      <dsp:nvSpPr>
        <dsp:cNvPr id="0" name=""/>
        <dsp:cNvSpPr/>
      </dsp:nvSpPr>
      <dsp:spPr>
        <a:xfrm>
          <a:off x="0" y="1667817"/>
          <a:ext cx="8229600" cy="1653132"/>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cs-CZ" sz="1800" b="1" kern="1200" smtClean="0"/>
            <a:t>Zelina a Zelinová </a:t>
          </a:r>
          <a:r>
            <a:rPr lang="cs-CZ" sz="1800" kern="1200" smtClean="0"/>
            <a:t>(1990, s. 17, 18) vymezují tvořivost jako: „…interakci subjektu s objektem, při které subjekt mění okolní svět, vytváří nové, užitečné a pro subjekt nebo referenční skupinu nebo populaci významné hodnoty“</a:t>
          </a:r>
          <a:endParaRPr lang="cs-CZ" sz="1800" kern="1200"/>
        </a:p>
      </dsp:txBody>
      <dsp:txXfrm>
        <a:off x="80699" y="1748516"/>
        <a:ext cx="8068202" cy="1491734"/>
      </dsp:txXfrm>
    </dsp:sp>
    <dsp:sp modelId="{B64FC5FF-721B-4F79-BA05-2B3F1FBA3675}">
      <dsp:nvSpPr>
        <dsp:cNvPr id="0" name=""/>
        <dsp:cNvSpPr/>
      </dsp:nvSpPr>
      <dsp:spPr>
        <a:xfrm>
          <a:off x="0" y="3333817"/>
          <a:ext cx="8229600" cy="1653132"/>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cs-CZ" sz="1800" kern="1200" dirty="0" smtClean="0"/>
            <a:t>Komplexně se na tvořivost dívá </a:t>
          </a:r>
          <a:r>
            <a:rPr lang="cs-CZ" sz="1800" b="1" kern="1200" dirty="0" smtClean="0"/>
            <a:t>Urban</a:t>
          </a:r>
          <a:r>
            <a:rPr lang="cs-CZ" sz="1800" kern="1200" dirty="0" smtClean="0"/>
            <a:t>, který ji charakterizuje jako </a:t>
          </a:r>
          <a:r>
            <a:rPr lang="cs-CZ" sz="1800" b="1" u="sng" kern="1200" dirty="0" smtClean="0"/>
            <a:t>schopnost vytvořit nový, neobvyklý a překvapující produkt</a:t>
          </a:r>
          <a:r>
            <a:rPr lang="cs-CZ" sz="1800" kern="1200" dirty="0" smtClean="0"/>
            <a:t>, </a:t>
          </a:r>
          <a:r>
            <a:rPr lang="cs-CZ" sz="1800" b="1" u="sng" kern="1200" dirty="0" smtClean="0"/>
            <a:t>který je prostřednictvím komunikace s okolím chápán jako smysluplný</a:t>
          </a:r>
          <a:r>
            <a:rPr lang="cs-CZ" sz="1800" kern="1200" dirty="0" smtClean="0"/>
            <a:t>. Podmínkou vzniku tvořivého produktu je flexibilní proces citlivého vnímání širších souvislostí, analýzy a orientace na řešení a v konečné fázi syntézy, strukturování a skládání informací do originálních řešení.</a:t>
          </a:r>
          <a:endParaRPr lang="cs-CZ" sz="1800" kern="1200" dirty="0"/>
        </a:p>
      </dsp:txBody>
      <dsp:txXfrm>
        <a:off x="80699" y="3414516"/>
        <a:ext cx="8068202" cy="149173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DD5E7E-7B24-4516-ACA2-5321786ABA1C}">
      <dsp:nvSpPr>
        <dsp:cNvPr id="0" name=""/>
        <dsp:cNvSpPr/>
      </dsp:nvSpPr>
      <dsp:spPr>
        <a:xfrm>
          <a:off x="0" y="1695"/>
          <a:ext cx="8229600" cy="162825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cs-CZ" sz="1600" b="1" kern="1200" dirty="0" smtClean="0"/>
            <a:t>Amabile</a:t>
          </a:r>
          <a:r>
            <a:rPr lang="cs-CZ" sz="1600" kern="1200" dirty="0" smtClean="0"/>
            <a:t> (1983) ji definuje takto: </a:t>
          </a:r>
          <a:r>
            <a:rPr lang="cs-CZ" sz="1600" i="1" kern="1200" dirty="0" smtClean="0"/>
            <a:t>Dílo nebo řešení problému se považuje za kreativní do té míry, do jaké je </a:t>
          </a:r>
          <a:r>
            <a:rPr lang="cs-CZ" sz="1600" b="1" i="1" kern="1200" dirty="0" smtClean="0"/>
            <a:t>novým, užitečným, správným a přínosným</a:t>
          </a:r>
          <a:r>
            <a:rPr lang="cs-CZ" sz="1600" i="1" kern="1200" dirty="0" smtClean="0"/>
            <a:t> řešením zadaného úkolu, a zároveň do jaké míry je úkol heuristický (objevný, originální, původní, předpokládající nové řešení) než algoritmický (známý úkol s rutinním řešením). </a:t>
          </a:r>
          <a:endParaRPr lang="cs-CZ" sz="1600" kern="1200" dirty="0"/>
        </a:p>
      </dsp:txBody>
      <dsp:txXfrm>
        <a:off x="79485" y="81180"/>
        <a:ext cx="8070630" cy="1469285"/>
      </dsp:txXfrm>
    </dsp:sp>
    <dsp:sp modelId="{025CB5EE-E5FE-4D8B-ADAE-1C7047961629}">
      <dsp:nvSpPr>
        <dsp:cNvPr id="0" name=""/>
        <dsp:cNvSpPr/>
      </dsp:nvSpPr>
      <dsp:spPr>
        <a:xfrm>
          <a:off x="0" y="1644252"/>
          <a:ext cx="8229600" cy="162825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cs-CZ" sz="1600" b="1" kern="1200" dirty="0" err="1" smtClean="0"/>
            <a:t>Sternberg</a:t>
          </a:r>
          <a:r>
            <a:rPr lang="cs-CZ" sz="1600" kern="1200" dirty="0" smtClean="0"/>
            <a:t> (2001) v rámci definice tzv. </a:t>
          </a:r>
          <a:r>
            <a:rPr lang="cs-CZ" sz="1600" kern="1200" dirty="0" err="1" smtClean="0"/>
            <a:t>triarchické</a:t>
          </a:r>
          <a:r>
            <a:rPr lang="cs-CZ" sz="1600" kern="1200" dirty="0" smtClean="0"/>
            <a:t> inteligence mimo analytickou a praktickou inteligenci dává místo i tvořivé inteligence: </a:t>
          </a:r>
          <a:r>
            <a:rPr lang="cs-CZ" sz="1600" i="1" kern="1200" dirty="0" smtClean="0"/>
            <a:t>Základem tvořivé inteligence je vhled – schopnost posuzovat, které informace jsou důležité, nalézat vztahy mezi starým a novým, propojovat si skutečnosti, které jsou zdánlivě neslučitelné a dospívat k celkovému obrazu, na jehož základě mohu produkovat </a:t>
          </a:r>
          <a:r>
            <a:rPr lang="cs-CZ" sz="1600" b="1" i="1" u="sng" kern="1200" dirty="0" smtClean="0"/>
            <a:t>výtvory</a:t>
          </a:r>
          <a:r>
            <a:rPr lang="cs-CZ" sz="1600" i="1" kern="1200" dirty="0" smtClean="0"/>
            <a:t> a </a:t>
          </a:r>
          <a:r>
            <a:rPr lang="cs-CZ" sz="1600" b="1" i="1" u="sng" kern="1200" dirty="0" smtClean="0"/>
            <a:t>myšlenky</a:t>
          </a:r>
          <a:r>
            <a:rPr lang="cs-CZ" sz="1600" i="1" kern="1200" dirty="0" smtClean="0"/>
            <a:t>, které jsou nové a neotřelé</a:t>
          </a:r>
          <a:endParaRPr lang="cs-CZ" sz="1600" kern="1200" dirty="0"/>
        </a:p>
      </dsp:txBody>
      <dsp:txXfrm>
        <a:off x="79485" y="1723737"/>
        <a:ext cx="8070630" cy="1469285"/>
      </dsp:txXfrm>
    </dsp:sp>
    <dsp:sp modelId="{1A8E3A4F-4AC7-40AF-ADD2-2926397C22C3}">
      <dsp:nvSpPr>
        <dsp:cNvPr id="0" name=""/>
        <dsp:cNvSpPr/>
      </dsp:nvSpPr>
      <dsp:spPr>
        <a:xfrm>
          <a:off x="0" y="3286809"/>
          <a:ext cx="8229600" cy="162825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cs-CZ" sz="1600" i="1" kern="1200" dirty="0" smtClean="0"/>
            <a:t>Z hlediska různých směrů a historie se dočtete o kreativitě v</a:t>
          </a:r>
          <a:endParaRPr lang="cs-CZ" sz="1600" kern="1200" dirty="0"/>
        </a:p>
      </dsp:txBody>
      <dsp:txXfrm>
        <a:off x="79485" y="3366294"/>
        <a:ext cx="8070630" cy="146928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B22C81-6A7F-45C5-B425-E60F8CC082A3}">
      <dsp:nvSpPr>
        <dsp:cNvPr id="0" name=""/>
        <dsp:cNvSpPr/>
      </dsp:nvSpPr>
      <dsp:spPr>
        <a:xfrm>
          <a:off x="372429" y="11896"/>
          <a:ext cx="4349770" cy="4349770"/>
        </a:xfrm>
        <a:prstGeom prst="ellipse">
          <a:avLst/>
        </a:prstGeom>
        <a:solidFill>
          <a:schemeClr val="accent2">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377950" rtl="0">
            <a:lnSpc>
              <a:spcPct val="90000"/>
            </a:lnSpc>
            <a:spcBef>
              <a:spcPct val="0"/>
            </a:spcBef>
            <a:spcAft>
              <a:spcPct val="35000"/>
            </a:spcAft>
          </a:pPr>
          <a:r>
            <a:rPr lang="cs-CZ" sz="3100" kern="1200" smtClean="0"/>
            <a:t>verbální – figurální – pohybová</a:t>
          </a:r>
          <a:endParaRPr lang="cs-CZ" sz="3100" kern="1200"/>
        </a:p>
      </dsp:txBody>
      <dsp:txXfrm>
        <a:off x="979830" y="524827"/>
        <a:ext cx="2507975" cy="3323907"/>
      </dsp:txXfrm>
    </dsp:sp>
    <dsp:sp modelId="{9D27C020-CDAA-45D2-9587-D7A7759C768C}">
      <dsp:nvSpPr>
        <dsp:cNvPr id="0" name=""/>
        <dsp:cNvSpPr/>
      </dsp:nvSpPr>
      <dsp:spPr>
        <a:xfrm>
          <a:off x="3507399" y="11896"/>
          <a:ext cx="4349770" cy="4349770"/>
        </a:xfrm>
        <a:prstGeom prst="ellipse">
          <a:avLst/>
        </a:prstGeom>
        <a:solidFill>
          <a:schemeClr val="accent2">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377950" rtl="0">
            <a:lnSpc>
              <a:spcPct val="90000"/>
            </a:lnSpc>
            <a:spcBef>
              <a:spcPct val="0"/>
            </a:spcBef>
            <a:spcAft>
              <a:spcPct val="35000"/>
            </a:spcAft>
          </a:pPr>
          <a:r>
            <a:rPr lang="cs-CZ" sz="3100" kern="1200" smtClean="0"/>
            <a:t>specifická – nespecifická (Smékal)</a:t>
          </a:r>
          <a:endParaRPr lang="cs-CZ" sz="3100" kern="1200"/>
        </a:p>
      </dsp:txBody>
      <dsp:txXfrm>
        <a:off x="4741793" y="524827"/>
        <a:ext cx="2507975" cy="332390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2247E3-C482-4743-B22A-F32D929C28D0}">
      <dsp:nvSpPr>
        <dsp:cNvPr id="0" name=""/>
        <dsp:cNvSpPr/>
      </dsp:nvSpPr>
      <dsp:spPr>
        <a:xfrm>
          <a:off x="0" y="533"/>
          <a:ext cx="82296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7CD8C12-6699-4695-8412-C8109B98A64C}">
      <dsp:nvSpPr>
        <dsp:cNvPr id="0" name=""/>
        <dsp:cNvSpPr/>
      </dsp:nvSpPr>
      <dsp:spPr>
        <a:xfrm>
          <a:off x="0" y="533"/>
          <a:ext cx="8229600" cy="8744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cs-CZ" sz="1700" kern="1200" dirty="0" smtClean="0"/>
            <a:t>Dle </a:t>
          </a:r>
          <a:r>
            <a:rPr lang="cs-CZ" sz="1700" kern="1200" dirty="0" err="1" smtClean="0"/>
            <a:t>Torranceho</a:t>
          </a:r>
          <a:r>
            <a:rPr lang="cs-CZ" sz="1700" kern="1200" dirty="0" smtClean="0"/>
            <a:t> se jedná o faktory:</a:t>
          </a:r>
          <a:endParaRPr lang="cs-CZ" sz="1700" kern="1200" dirty="0"/>
        </a:p>
      </dsp:txBody>
      <dsp:txXfrm>
        <a:off x="0" y="533"/>
        <a:ext cx="8229600" cy="874499"/>
      </dsp:txXfrm>
    </dsp:sp>
    <dsp:sp modelId="{B2AE4097-4922-4466-B411-588C9B934E5C}">
      <dsp:nvSpPr>
        <dsp:cNvPr id="0" name=""/>
        <dsp:cNvSpPr/>
      </dsp:nvSpPr>
      <dsp:spPr>
        <a:xfrm>
          <a:off x="0" y="875032"/>
          <a:ext cx="82296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575CFF-9EE0-4634-BBD9-8261F96509FC}">
      <dsp:nvSpPr>
        <dsp:cNvPr id="0" name=""/>
        <dsp:cNvSpPr/>
      </dsp:nvSpPr>
      <dsp:spPr>
        <a:xfrm>
          <a:off x="0" y="875032"/>
          <a:ext cx="8229600" cy="8744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cs-CZ" sz="1700" b="1" kern="1200" smtClean="0"/>
            <a:t>fluence</a:t>
          </a:r>
          <a:r>
            <a:rPr lang="cs-CZ" sz="1700" kern="1200" smtClean="0"/>
            <a:t>: plynulost myšlení a schopnost produkovat velké množství nápadů </a:t>
          </a:r>
          <a:endParaRPr lang="cs-CZ" sz="1700" kern="1200"/>
        </a:p>
      </dsp:txBody>
      <dsp:txXfrm>
        <a:off x="0" y="875032"/>
        <a:ext cx="8229600" cy="874499"/>
      </dsp:txXfrm>
    </dsp:sp>
    <dsp:sp modelId="{4B2D2097-C079-4848-AD77-ACB50FD9DE77}">
      <dsp:nvSpPr>
        <dsp:cNvPr id="0" name=""/>
        <dsp:cNvSpPr/>
      </dsp:nvSpPr>
      <dsp:spPr>
        <a:xfrm>
          <a:off x="0" y="1749531"/>
          <a:ext cx="82296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1CF3406-C8B4-4717-870B-7F8A637CB618}">
      <dsp:nvSpPr>
        <dsp:cNvPr id="0" name=""/>
        <dsp:cNvSpPr/>
      </dsp:nvSpPr>
      <dsp:spPr>
        <a:xfrm>
          <a:off x="0" y="1749531"/>
          <a:ext cx="8229600" cy="8744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cs-CZ" sz="1700" b="1" kern="1200" smtClean="0"/>
            <a:t>flexibilita</a:t>
          </a:r>
          <a:r>
            <a:rPr lang="cs-CZ" sz="1700" kern="1200" smtClean="0"/>
            <a:t> neboli </a:t>
          </a:r>
          <a:r>
            <a:rPr lang="cs-CZ" sz="1700" b="1" kern="1200" smtClean="0"/>
            <a:t>pružnost</a:t>
          </a:r>
          <a:r>
            <a:rPr lang="cs-CZ" sz="1700" kern="1200" smtClean="0"/>
            <a:t>: schopnost vytvářet různé psychické obsahy </a:t>
          </a:r>
          <a:endParaRPr lang="cs-CZ" sz="1700" kern="1200"/>
        </a:p>
      </dsp:txBody>
      <dsp:txXfrm>
        <a:off x="0" y="1749531"/>
        <a:ext cx="8229600" cy="874499"/>
      </dsp:txXfrm>
    </dsp:sp>
    <dsp:sp modelId="{6963C5CF-B440-4D5D-82C2-0C146DDEF03A}">
      <dsp:nvSpPr>
        <dsp:cNvPr id="0" name=""/>
        <dsp:cNvSpPr/>
      </dsp:nvSpPr>
      <dsp:spPr>
        <a:xfrm>
          <a:off x="0" y="2624031"/>
          <a:ext cx="82296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9A0ABA-2535-4868-BB24-E1A714F9A707}">
      <dsp:nvSpPr>
        <dsp:cNvPr id="0" name=""/>
        <dsp:cNvSpPr/>
      </dsp:nvSpPr>
      <dsp:spPr>
        <a:xfrm>
          <a:off x="0" y="2624031"/>
          <a:ext cx="8229600" cy="8744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cs-CZ" sz="1700" b="1" kern="1200" smtClean="0"/>
            <a:t>originalita</a:t>
          </a:r>
          <a:r>
            <a:rPr lang="cs-CZ" sz="1700" kern="1200" smtClean="0"/>
            <a:t>: zvláštní schopnost produkovat vtipná, bystrá a překvapivá řešení, objevovat skryté vztahy a souvislosti, nacházet neobvyklé a nápadité kombinace a vytvářet taková řešení, která se vyskytují v populaci velmi zřídka </a:t>
          </a:r>
          <a:endParaRPr lang="cs-CZ" sz="1700" kern="1200"/>
        </a:p>
      </dsp:txBody>
      <dsp:txXfrm>
        <a:off x="0" y="2624031"/>
        <a:ext cx="8229600" cy="874499"/>
      </dsp:txXfrm>
    </dsp:sp>
    <dsp:sp modelId="{35FBEBD7-B984-448D-88D3-D9712685C902}">
      <dsp:nvSpPr>
        <dsp:cNvPr id="0" name=""/>
        <dsp:cNvSpPr/>
      </dsp:nvSpPr>
      <dsp:spPr>
        <a:xfrm>
          <a:off x="0" y="3498530"/>
          <a:ext cx="82296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EB8D0BC-2050-4C84-98F2-B82B27E3EAB1}">
      <dsp:nvSpPr>
        <dsp:cNvPr id="0" name=""/>
        <dsp:cNvSpPr/>
      </dsp:nvSpPr>
      <dsp:spPr>
        <a:xfrm>
          <a:off x="0" y="3498530"/>
          <a:ext cx="8229600" cy="8744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cs-CZ" sz="1700" b="1" kern="1200" smtClean="0"/>
            <a:t>elaborace</a:t>
          </a:r>
          <a:r>
            <a:rPr lang="cs-CZ" sz="1700" kern="1200" smtClean="0"/>
            <a:t>: schopnost propracovat řešení problému do detailů</a:t>
          </a:r>
          <a:endParaRPr lang="cs-CZ" sz="1700" kern="1200"/>
        </a:p>
      </dsp:txBody>
      <dsp:txXfrm>
        <a:off x="0" y="3498530"/>
        <a:ext cx="8229600" cy="87449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FBBD17-135B-4F31-B2AB-E12B7F8003D0}">
      <dsp:nvSpPr>
        <dsp:cNvPr id="0" name=""/>
        <dsp:cNvSpPr/>
      </dsp:nvSpPr>
      <dsp:spPr>
        <a:xfrm>
          <a:off x="0" y="533"/>
          <a:ext cx="82296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913BB4F-FEAC-47B9-9862-409A2DA1048F}">
      <dsp:nvSpPr>
        <dsp:cNvPr id="0" name=""/>
        <dsp:cNvSpPr/>
      </dsp:nvSpPr>
      <dsp:spPr>
        <a:xfrm>
          <a:off x="0" y="533"/>
          <a:ext cx="8229600" cy="8744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rtl="0">
            <a:lnSpc>
              <a:spcPct val="90000"/>
            </a:lnSpc>
            <a:spcBef>
              <a:spcPct val="0"/>
            </a:spcBef>
            <a:spcAft>
              <a:spcPct val="35000"/>
            </a:spcAft>
          </a:pPr>
          <a:r>
            <a:rPr lang="cs-CZ" sz="2100" kern="1200" smtClean="0"/>
            <a:t>Příprava </a:t>
          </a:r>
          <a:endParaRPr lang="cs-CZ" sz="2100" kern="1200"/>
        </a:p>
      </dsp:txBody>
      <dsp:txXfrm>
        <a:off x="0" y="533"/>
        <a:ext cx="8229600" cy="874499"/>
      </dsp:txXfrm>
    </dsp:sp>
    <dsp:sp modelId="{3F9B06AC-4886-438C-95BC-BFAE44B8B999}">
      <dsp:nvSpPr>
        <dsp:cNvPr id="0" name=""/>
        <dsp:cNvSpPr/>
      </dsp:nvSpPr>
      <dsp:spPr>
        <a:xfrm>
          <a:off x="0" y="875032"/>
          <a:ext cx="82296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329E63A-4311-4E4D-93A9-BB8CA3C717B1}">
      <dsp:nvSpPr>
        <dsp:cNvPr id="0" name=""/>
        <dsp:cNvSpPr/>
      </dsp:nvSpPr>
      <dsp:spPr>
        <a:xfrm>
          <a:off x="0" y="875032"/>
          <a:ext cx="8229600" cy="8744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rtl="0">
            <a:lnSpc>
              <a:spcPct val="90000"/>
            </a:lnSpc>
            <a:spcBef>
              <a:spcPct val="0"/>
            </a:spcBef>
            <a:spcAft>
              <a:spcPct val="35000"/>
            </a:spcAft>
          </a:pPr>
          <a:r>
            <a:rPr lang="cs-CZ" sz="2100" kern="1200" smtClean="0"/>
            <a:t>Inkubace</a:t>
          </a:r>
          <a:endParaRPr lang="cs-CZ" sz="2100" kern="1200"/>
        </a:p>
      </dsp:txBody>
      <dsp:txXfrm>
        <a:off x="0" y="875032"/>
        <a:ext cx="8229600" cy="874499"/>
      </dsp:txXfrm>
    </dsp:sp>
    <dsp:sp modelId="{11EB303D-6922-439E-B799-6E985B5AC05E}">
      <dsp:nvSpPr>
        <dsp:cNvPr id="0" name=""/>
        <dsp:cNvSpPr/>
      </dsp:nvSpPr>
      <dsp:spPr>
        <a:xfrm>
          <a:off x="0" y="1749531"/>
          <a:ext cx="82296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A2FC10-2ECE-41B8-AA65-036966F5451D}">
      <dsp:nvSpPr>
        <dsp:cNvPr id="0" name=""/>
        <dsp:cNvSpPr/>
      </dsp:nvSpPr>
      <dsp:spPr>
        <a:xfrm>
          <a:off x="0" y="1749531"/>
          <a:ext cx="8229600" cy="8744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rtl="0">
            <a:lnSpc>
              <a:spcPct val="90000"/>
            </a:lnSpc>
            <a:spcBef>
              <a:spcPct val="0"/>
            </a:spcBef>
            <a:spcAft>
              <a:spcPct val="35000"/>
            </a:spcAft>
          </a:pPr>
          <a:r>
            <a:rPr lang="cs-CZ" sz="2100" kern="1200" smtClean="0"/>
            <a:t>Iluminace, osvícení</a:t>
          </a:r>
          <a:endParaRPr lang="cs-CZ" sz="2100" kern="1200"/>
        </a:p>
      </dsp:txBody>
      <dsp:txXfrm>
        <a:off x="0" y="1749531"/>
        <a:ext cx="8229600" cy="874499"/>
      </dsp:txXfrm>
    </dsp:sp>
    <dsp:sp modelId="{BC1570EE-BD5F-4E7E-90D7-DC8E5350F107}">
      <dsp:nvSpPr>
        <dsp:cNvPr id="0" name=""/>
        <dsp:cNvSpPr/>
      </dsp:nvSpPr>
      <dsp:spPr>
        <a:xfrm>
          <a:off x="0" y="2624031"/>
          <a:ext cx="82296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A09034-7C53-4B04-8E26-8227ACBE42CC}">
      <dsp:nvSpPr>
        <dsp:cNvPr id="0" name=""/>
        <dsp:cNvSpPr/>
      </dsp:nvSpPr>
      <dsp:spPr>
        <a:xfrm>
          <a:off x="0" y="2624031"/>
          <a:ext cx="8229600" cy="8744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rtl="0">
            <a:lnSpc>
              <a:spcPct val="90000"/>
            </a:lnSpc>
            <a:spcBef>
              <a:spcPct val="0"/>
            </a:spcBef>
            <a:spcAft>
              <a:spcPct val="35000"/>
            </a:spcAft>
          </a:pPr>
          <a:r>
            <a:rPr lang="cs-CZ" sz="2100" kern="1200" smtClean="0"/>
            <a:t>Ověřování, verifikace</a:t>
          </a:r>
          <a:endParaRPr lang="cs-CZ" sz="2100" kern="1200"/>
        </a:p>
      </dsp:txBody>
      <dsp:txXfrm>
        <a:off x="0" y="2624031"/>
        <a:ext cx="8229600" cy="874499"/>
      </dsp:txXfrm>
    </dsp:sp>
    <dsp:sp modelId="{01F480EF-F464-4BF9-9317-A06336E43725}">
      <dsp:nvSpPr>
        <dsp:cNvPr id="0" name=""/>
        <dsp:cNvSpPr/>
      </dsp:nvSpPr>
      <dsp:spPr>
        <a:xfrm>
          <a:off x="0" y="3498530"/>
          <a:ext cx="82296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DF92FF0-5F22-46DF-8B17-31D58D82D97A}">
      <dsp:nvSpPr>
        <dsp:cNvPr id="0" name=""/>
        <dsp:cNvSpPr/>
      </dsp:nvSpPr>
      <dsp:spPr>
        <a:xfrm>
          <a:off x="0" y="3498530"/>
          <a:ext cx="8229600" cy="8744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rtl="0">
            <a:lnSpc>
              <a:spcPct val="90000"/>
            </a:lnSpc>
            <a:spcBef>
              <a:spcPct val="0"/>
            </a:spcBef>
            <a:spcAft>
              <a:spcPct val="35000"/>
            </a:spcAft>
          </a:pPr>
          <a:r>
            <a:rPr lang="cs-CZ" sz="2100" kern="1200" smtClean="0"/>
            <a:t>Restituční fáze - obnova sil po tvorbě před novým cyklem tvořivé aktivity (doplnila finská psycholožka Koski-Jännesová)</a:t>
          </a:r>
          <a:endParaRPr lang="cs-CZ" sz="2100" kern="1200"/>
        </a:p>
      </dsp:txBody>
      <dsp:txXfrm>
        <a:off x="0" y="3498530"/>
        <a:ext cx="8229600" cy="87449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F2C303-5D3A-4282-9201-AFC90F83C358}">
      <dsp:nvSpPr>
        <dsp:cNvPr id="0" name=""/>
        <dsp:cNvSpPr/>
      </dsp:nvSpPr>
      <dsp:spPr>
        <a:xfrm>
          <a:off x="616168" y="0"/>
          <a:ext cx="4372589" cy="4373563"/>
        </a:xfrm>
        <a:prstGeom prst="circularArrow">
          <a:avLst>
            <a:gd name="adj1" fmla="val 10980"/>
            <a:gd name="adj2" fmla="val 1142322"/>
            <a:gd name="adj3" fmla="val 9000000"/>
            <a:gd name="adj4" fmla="val 10800000"/>
            <a:gd name="adj5" fmla="val 12500"/>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A74A12AD-6259-488A-89A4-31BF9985C0AF}">
      <dsp:nvSpPr>
        <dsp:cNvPr id="0" name=""/>
        <dsp:cNvSpPr/>
      </dsp:nvSpPr>
      <dsp:spPr>
        <a:xfrm>
          <a:off x="4989457" y="1303759"/>
          <a:ext cx="2623973" cy="17498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225" tIns="22225" rIns="22225" bIns="22225" numCol="1" spcCol="1270" anchor="ctr" anchorCtr="0">
          <a:noAutofit/>
        </a:bodyPr>
        <a:lstStyle/>
        <a:p>
          <a:pPr marL="228600" lvl="1" indent="-228600" algn="l" defTabSz="1200150">
            <a:lnSpc>
              <a:spcPct val="90000"/>
            </a:lnSpc>
            <a:spcBef>
              <a:spcPct val="0"/>
            </a:spcBef>
            <a:spcAft>
              <a:spcPct val="15000"/>
            </a:spcAft>
            <a:buChar char="••"/>
          </a:pPr>
          <a:r>
            <a:rPr lang="cs-CZ" sz="2700" kern="1200" dirty="0" smtClean="0"/>
            <a:t>správné</a:t>
          </a:r>
          <a:endParaRPr lang="cs-CZ" sz="2700" kern="1200" dirty="0"/>
        </a:p>
        <a:p>
          <a:pPr marL="228600" lvl="1" indent="-228600" algn="l" defTabSz="1200150">
            <a:lnSpc>
              <a:spcPct val="90000"/>
            </a:lnSpc>
            <a:spcBef>
              <a:spcPct val="0"/>
            </a:spcBef>
            <a:spcAft>
              <a:spcPct val="15000"/>
            </a:spcAft>
            <a:buChar char="••"/>
          </a:pPr>
          <a:r>
            <a:rPr lang="cs-CZ" sz="2700" kern="1200" dirty="0" smtClean="0"/>
            <a:t>přínosné</a:t>
          </a:r>
          <a:endParaRPr lang="cs-CZ" sz="2700" kern="1200" dirty="0"/>
        </a:p>
        <a:p>
          <a:pPr marL="228600" lvl="1" indent="-228600" algn="l" defTabSz="1200150">
            <a:lnSpc>
              <a:spcPct val="90000"/>
            </a:lnSpc>
            <a:spcBef>
              <a:spcPct val="0"/>
            </a:spcBef>
            <a:spcAft>
              <a:spcPct val="15000"/>
            </a:spcAft>
            <a:buChar char="••"/>
          </a:pPr>
          <a:r>
            <a:rPr lang="cs-CZ" sz="2700" kern="1200" dirty="0" smtClean="0"/>
            <a:t>originální</a:t>
          </a:r>
          <a:endParaRPr lang="cs-CZ" sz="2700" kern="1200" dirty="0"/>
        </a:p>
        <a:p>
          <a:pPr marL="228600" lvl="1" indent="-228600" algn="l" defTabSz="1200150">
            <a:lnSpc>
              <a:spcPct val="90000"/>
            </a:lnSpc>
            <a:spcBef>
              <a:spcPct val="0"/>
            </a:spcBef>
            <a:spcAft>
              <a:spcPct val="15000"/>
            </a:spcAft>
            <a:buChar char="••"/>
          </a:pPr>
          <a:r>
            <a:rPr lang="cs-CZ" sz="2700" kern="1200" dirty="0" smtClean="0"/>
            <a:t>aplikovatelné</a:t>
          </a:r>
          <a:endParaRPr lang="cs-CZ" sz="2700" kern="1200" dirty="0"/>
        </a:p>
      </dsp:txBody>
      <dsp:txXfrm>
        <a:off x="4989457" y="1303759"/>
        <a:ext cx="2623973" cy="1749862"/>
      </dsp:txXfrm>
    </dsp:sp>
    <dsp:sp modelId="{377CE85F-B178-4529-A8C6-EB741C1BE0DB}">
      <dsp:nvSpPr>
        <dsp:cNvPr id="0" name=""/>
        <dsp:cNvSpPr/>
      </dsp:nvSpPr>
      <dsp:spPr>
        <a:xfrm>
          <a:off x="1581790" y="1583229"/>
          <a:ext cx="2439945" cy="1219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1778000">
            <a:lnSpc>
              <a:spcPct val="90000"/>
            </a:lnSpc>
            <a:spcBef>
              <a:spcPct val="0"/>
            </a:spcBef>
            <a:spcAft>
              <a:spcPct val="35000"/>
            </a:spcAft>
          </a:pPr>
          <a:r>
            <a:rPr lang="cs-CZ" sz="4000" kern="1200"/>
            <a:t>Co je kreativní?</a:t>
          </a:r>
        </a:p>
      </dsp:txBody>
      <dsp:txXfrm>
        <a:off x="1581790" y="1583229"/>
        <a:ext cx="2439945" cy="121978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F54BB7-D7E2-4622-9326-9EE646328748}">
      <dsp:nvSpPr>
        <dsp:cNvPr id="0" name=""/>
        <dsp:cNvSpPr/>
      </dsp:nvSpPr>
      <dsp:spPr>
        <a:xfrm>
          <a:off x="0" y="0"/>
          <a:ext cx="82296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A752C1-6F96-40A9-A982-70072FD5A6DE}">
      <dsp:nvSpPr>
        <dsp:cNvPr id="0" name=""/>
        <dsp:cNvSpPr/>
      </dsp:nvSpPr>
      <dsp:spPr>
        <a:xfrm>
          <a:off x="0" y="0"/>
          <a:ext cx="8229600" cy="1093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rtl="0">
            <a:lnSpc>
              <a:spcPct val="90000"/>
            </a:lnSpc>
            <a:spcBef>
              <a:spcPct val="0"/>
            </a:spcBef>
            <a:spcAft>
              <a:spcPct val="35000"/>
            </a:spcAft>
          </a:pPr>
          <a:r>
            <a:rPr lang="cs-CZ" sz="2200" b="1" kern="1200" smtClean="0"/>
            <a:t>1. úroveň</a:t>
          </a:r>
          <a:r>
            <a:rPr lang="cs-CZ" sz="2200" kern="1200" smtClean="0"/>
            <a:t> – novost a užitečnost produktu posuzuje sám jeho tvůrce </a:t>
          </a:r>
          <a:endParaRPr lang="cs-CZ" sz="2200" kern="1200"/>
        </a:p>
      </dsp:txBody>
      <dsp:txXfrm>
        <a:off x="0" y="0"/>
        <a:ext cx="8229600" cy="1093390"/>
      </dsp:txXfrm>
    </dsp:sp>
    <dsp:sp modelId="{257C5306-EB36-4227-9E32-BCE3C0586CD0}">
      <dsp:nvSpPr>
        <dsp:cNvPr id="0" name=""/>
        <dsp:cNvSpPr/>
      </dsp:nvSpPr>
      <dsp:spPr>
        <a:xfrm>
          <a:off x="0" y="1093390"/>
          <a:ext cx="82296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7A5D1EB-71B5-4B86-AD94-B66BAD853FC5}">
      <dsp:nvSpPr>
        <dsp:cNvPr id="0" name=""/>
        <dsp:cNvSpPr/>
      </dsp:nvSpPr>
      <dsp:spPr>
        <a:xfrm>
          <a:off x="0" y="1093390"/>
          <a:ext cx="8229600" cy="1093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rtl="0">
            <a:lnSpc>
              <a:spcPct val="90000"/>
            </a:lnSpc>
            <a:spcBef>
              <a:spcPct val="0"/>
            </a:spcBef>
            <a:spcAft>
              <a:spcPct val="35000"/>
            </a:spcAft>
          </a:pPr>
          <a:r>
            <a:rPr lang="cs-CZ" sz="2200" b="1" kern="1200" smtClean="0"/>
            <a:t>2. úroveň</a:t>
          </a:r>
          <a:r>
            <a:rPr lang="cs-CZ" sz="2200" kern="1200" smtClean="0"/>
            <a:t> – to, co jedinec vyprodukuje, neoceňuje jen on sám, ale i jeho sociální okolí (rodina, školní třída, učitel, spolupracovníci apod.) </a:t>
          </a:r>
          <a:endParaRPr lang="cs-CZ" sz="2200" kern="1200"/>
        </a:p>
      </dsp:txBody>
      <dsp:txXfrm>
        <a:off x="0" y="1093390"/>
        <a:ext cx="8229600" cy="1093390"/>
      </dsp:txXfrm>
    </dsp:sp>
    <dsp:sp modelId="{A9EAB365-2E31-4ECB-A03C-733BBB4EB974}">
      <dsp:nvSpPr>
        <dsp:cNvPr id="0" name=""/>
        <dsp:cNvSpPr/>
      </dsp:nvSpPr>
      <dsp:spPr>
        <a:xfrm>
          <a:off x="0" y="2186781"/>
          <a:ext cx="82296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227E0A0-A52C-4CD2-9F05-74E4AF8494CD}">
      <dsp:nvSpPr>
        <dsp:cNvPr id="0" name=""/>
        <dsp:cNvSpPr/>
      </dsp:nvSpPr>
      <dsp:spPr>
        <a:xfrm>
          <a:off x="0" y="2186781"/>
          <a:ext cx="8229600" cy="1093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rtl="0">
            <a:lnSpc>
              <a:spcPct val="90000"/>
            </a:lnSpc>
            <a:spcBef>
              <a:spcPct val="0"/>
            </a:spcBef>
            <a:spcAft>
              <a:spcPct val="35000"/>
            </a:spcAft>
          </a:pPr>
          <a:r>
            <a:rPr lang="cs-CZ" sz="2200" b="1" kern="1200" smtClean="0"/>
            <a:t>3. úroveň </a:t>
          </a:r>
          <a:r>
            <a:rPr lang="cs-CZ" sz="2200" kern="1200" smtClean="0"/>
            <a:t>– tvořivý produkt uznává i širší sociální okolí (např. škola, region, podnik) </a:t>
          </a:r>
          <a:endParaRPr lang="cs-CZ" sz="2200" kern="1200"/>
        </a:p>
      </dsp:txBody>
      <dsp:txXfrm>
        <a:off x="0" y="2186781"/>
        <a:ext cx="8229600" cy="1093390"/>
      </dsp:txXfrm>
    </dsp:sp>
    <dsp:sp modelId="{ACF7ED1D-4398-46E2-AE1C-EC1F97CD0521}">
      <dsp:nvSpPr>
        <dsp:cNvPr id="0" name=""/>
        <dsp:cNvSpPr/>
      </dsp:nvSpPr>
      <dsp:spPr>
        <a:xfrm>
          <a:off x="0" y="3280172"/>
          <a:ext cx="82296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02645CC-CD26-4332-BC4C-1665E407C609}">
      <dsp:nvSpPr>
        <dsp:cNvPr id="0" name=""/>
        <dsp:cNvSpPr/>
      </dsp:nvSpPr>
      <dsp:spPr>
        <a:xfrm>
          <a:off x="0" y="3280172"/>
          <a:ext cx="8229600" cy="1093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rtl="0">
            <a:lnSpc>
              <a:spcPct val="90000"/>
            </a:lnSpc>
            <a:spcBef>
              <a:spcPct val="0"/>
            </a:spcBef>
            <a:spcAft>
              <a:spcPct val="35000"/>
            </a:spcAft>
          </a:pPr>
          <a:r>
            <a:rPr lang="cs-CZ" sz="2200" b="1" kern="1200" smtClean="0"/>
            <a:t>4. úroveň </a:t>
          </a:r>
          <a:r>
            <a:rPr lang="cs-CZ" sz="2200" kern="1200" smtClean="0"/>
            <a:t>– je úrovní nejvyšší, jedinci se dostává uznání v rámci národa, společnosti nebo dokonce celého světa.</a:t>
          </a:r>
          <a:endParaRPr lang="cs-CZ" sz="2200" kern="1200"/>
        </a:p>
      </dsp:txBody>
      <dsp:txXfrm>
        <a:off x="0" y="3280172"/>
        <a:ext cx="8229600" cy="109339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EDAD0D-0B4A-42E0-A239-C0EBA2B15BD4}">
      <dsp:nvSpPr>
        <dsp:cNvPr id="0" name=""/>
        <dsp:cNvSpPr/>
      </dsp:nvSpPr>
      <dsp:spPr>
        <a:xfrm>
          <a:off x="0" y="2135"/>
          <a:ext cx="82296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FFA0069-EE11-4E70-9E81-054F01D145AF}">
      <dsp:nvSpPr>
        <dsp:cNvPr id="0" name=""/>
        <dsp:cNvSpPr/>
      </dsp:nvSpPr>
      <dsp:spPr>
        <a:xfrm>
          <a:off x="0" y="2135"/>
          <a:ext cx="8229600" cy="1456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rtl="0">
            <a:lnSpc>
              <a:spcPct val="90000"/>
            </a:lnSpc>
            <a:spcBef>
              <a:spcPct val="0"/>
            </a:spcBef>
            <a:spcAft>
              <a:spcPct val="35000"/>
            </a:spcAft>
          </a:pPr>
          <a:r>
            <a:rPr lang="cs-CZ" sz="2600" b="1" kern="1200" smtClean="0"/>
            <a:t>mikrokreativní úroveň </a:t>
          </a:r>
          <a:r>
            <a:rPr lang="cs-CZ" sz="2600" kern="1200" smtClean="0"/>
            <a:t>– představuje běžné zlepšení, oceňované subjektem nebo menší skupinou lidí </a:t>
          </a:r>
          <a:endParaRPr lang="cs-CZ" sz="2600" kern="1200"/>
        </a:p>
      </dsp:txBody>
      <dsp:txXfrm>
        <a:off x="0" y="2135"/>
        <a:ext cx="8229600" cy="1456430"/>
      </dsp:txXfrm>
    </dsp:sp>
    <dsp:sp modelId="{BB5F52A6-FB50-4B99-BD45-D1C5C4F6FB72}">
      <dsp:nvSpPr>
        <dsp:cNvPr id="0" name=""/>
        <dsp:cNvSpPr/>
      </dsp:nvSpPr>
      <dsp:spPr>
        <a:xfrm>
          <a:off x="0" y="1458566"/>
          <a:ext cx="82296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1D1AAB2-2EA7-435A-A95D-7E881E5436EF}">
      <dsp:nvSpPr>
        <dsp:cNvPr id="0" name=""/>
        <dsp:cNvSpPr/>
      </dsp:nvSpPr>
      <dsp:spPr>
        <a:xfrm>
          <a:off x="0" y="1458566"/>
          <a:ext cx="8229600" cy="1456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rtl="0">
            <a:lnSpc>
              <a:spcPct val="90000"/>
            </a:lnSpc>
            <a:spcBef>
              <a:spcPct val="0"/>
            </a:spcBef>
            <a:spcAft>
              <a:spcPct val="35000"/>
            </a:spcAft>
          </a:pPr>
          <a:r>
            <a:rPr lang="cs-CZ" sz="2600" b="1" kern="1200" smtClean="0"/>
            <a:t>makrokreativní úroveň </a:t>
          </a:r>
          <a:r>
            <a:rPr lang="cs-CZ" sz="2600" kern="1200" smtClean="0"/>
            <a:t>– zahrnuje objevy, zlepšení, umělecká díla a produkty celospolečenského významu </a:t>
          </a:r>
          <a:endParaRPr lang="cs-CZ" sz="2600" kern="1200"/>
        </a:p>
      </dsp:txBody>
      <dsp:txXfrm>
        <a:off x="0" y="1458566"/>
        <a:ext cx="8229600" cy="1456430"/>
      </dsp:txXfrm>
    </dsp:sp>
    <dsp:sp modelId="{3528E90B-59E0-48EB-A74E-E2CA8201A1EA}">
      <dsp:nvSpPr>
        <dsp:cNvPr id="0" name=""/>
        <dsp:cNvSpPr/>
      </dsp:nvSpPr>
      <dsp:spPr>
        <a:xfrm>
          <a:off x="0" y="2914996"/>
          <a:ext cx="82296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DC9448A-78C3-42BB-BF1E-71A053FCC0E8}">
      <dsp:nvSpPr>
        <dsp:cNvPr id="0" name=""/>
        <dsp:cNvSpPr/>
      </dsp:nvSpPr>
      <dsp:spPr>
        <a:xfrm>
          <a:off x="0" y="2914996"/>
          <a:ext cx="8229600" cy="1456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rtl="0">
            <a:lnSpc>
              <a:spcPct val="90000"/>
            </a:lnSpc>
            <a:spcBef>
              <a:spcPct val="0"/>
            </a:spcBef>
            <a:spcAft>
              <a:spcPct val="35000"/>
            </a:spcAft>
          </a:pPr>
          <a:r>
            <a:rPr lang="cs-CZ" sz="2600" b="1" kern="1200" smtClean="0"/>
            <a:t>megakreativní úroveň </a:t>
          </a:r>
          <a:r>
            <a:rPr lang="cs-CZ" sz="2600" kern="1200" smtClean="0"/>
            <a:t>– charakterizují ji objevy a produkty oceňované všemi lidmi, jde o významné objevy, umělecká díla světového významu.</a:t>
          </a:r>
          <a:endParaRPr lang="cs-CZ" sz="2600" kern="1200"/>
        </a:p>
      </dsp:txBody>
      <dsp:txXfrm>
        <a:off x="0" y="2914996"/>
        <a:ext cx="8229600" cy="1456430"/>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11/layout/InterconnectedBlockProcess">
  <dgm:title val="Propojený blok – proces"/>
  <dgm:desc val="Umožňuje znázornit postupné kroky v procesu. Nejlepších výsledků dosáhnete s malým množstvím textu úrovně 1 a středním množstvím textu úrovně 2."/>
  <dgm:catLst>
    <dgm:cat type="process" pri="5500"/>
    <dgm:cat type="officeonline" pri="3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 modelId="40">
          <dgm:prSet phldr="1"/>
        </dgm:pt>
        <dgm:pt modelId="4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 modelId="70" srcId="0" destId="40" srcOrd="2" destOrd="0"/>
        <dgm:cxn modelId="42" srcId="40" destId="41" srcOrd="0" destOrd="0"/>
      </dgm:cxnLst>
      <dgm:bg/>
      <dgm:whole/>
    </dgm:dataModel>
  </dgm:clrData>
  <dgm:layoutNode name="Name0">
    <dgm:varLst>
      <dgm:chMax val="7"/>
      <dgm:chPref val="5"/>
      <dgm:dir/>
      <dgm:animOne val="branch"/>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45"/>
            </dgm:alg>
            <dgm:constrLst>
              <dgm:constr type="primFontSz" for="des" forName="Child1" val="65"/>
              <dgm:constr type="primFontSz" for="des" forName="Parent1" val="65"/>
              <dgm:constr type="primFontSz" for="des" forName="Child1" refType="primFontSz" refFor="des" refForName="Parent1" op="lte"/>
              <dgm:constr type="l" for="ch" forName="ChildAccent1" refType="w" fact="0"/>
              <dgm:constr type="t" for="ch" forName="ChildAccent1" refType="h" fact="0.1429"/>
              <dgm:constr type="w" for="ch" forName="ChildAccent1" refType="w"/>
              <dgm:constr type="h" for="ch" forName="ChildAccent1" refType="h" fact="0.8571"/>
              <dgm:constr type="l" for="ch" forName="Child1" refType="w" fact="0.127"/>
              <dgm:constr type="t" for="ch" forName="Child1" refType="h" fact="0.1429"/>
              <dgm:constr type="w" for="ch" forName="Child1" refType="w" fact="0.873"/>
              <dgm:constr type="h" for="ch" forName="Child1" refType="h" fact="0.8571"/>
              <dgm:constr type="l" for="ch" forName="Parent1" refType="w" fact="0"/>
              <dgm:constr type="t" for="ch" forName="Parent1" refType="h" fact="0"/>
              <dgm:constr type="w" for="ch" forName="Parent1" refType="w"/>
              <dgm:constr type="h" for="ch" forName="Parent1" refType="h" fact="0.1429"/>
            </dgm:constrLst>
          </dgm:if>
          <dgm:if name="Name5" axis="ch" ptType="node" func="cnt" op="equ" val="2">
            <dgm:alg type="composite">
              <dgm:param type="ar" val="0.8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ChildAccent1" refType="w" fact="0"/>
              <dgm:constr type="t" for="ch" forName="ChildAccent1" refType="h" fact="0.1613"/>
              <dgm:constr type="w" for="ch" forName="ChildAccent1" refType="w" fact="0.5"/>
              <dgm:constr type="h" for="ch" forName="ChildAccent1" refType="h" fact="0.7742"/>
              <dgm:constr type="l" for="ch" forName="Child1" refType="w" fact="0.0635"/>
              <dgm:constr type="t" for="ch" forName="Child1" refType="h" fact="0.1613"/>
              <dgm:constr type="w" for="ch" forName="Child1" refType="w" fact="0.4365"/>
              <dgm:constr type="h" for="ch" forName="Child1" refType="h" fact="0.7742"/>
              <dgm:constr type="l" for="ch" forName="Parent1" refType="w" fact="0"/>
              <dgm:constr type="t" for="ch" forName="Parent1" refType="h" fact="0.0323"/>
              <dgm:constr type="w" for="ch" forName="Parent1" refType="w" fact="0.5"/>
              <dgm:constr type="h" for="ch" forName="Parent1" refType="h" fact="0.129"/>
              <dgm:constr type="l" for="ch" forName="ChildAccent2" refType="w" fact="0.5"/>
              <dgm:constr type="t" for="ch" forName="ChildAccent2" refType="h" fact="0.1613"/>
              <dgm:constr type="w" for="ch" forName="ChildAccent2" refType="w" fact="0.5"/>
              <dgm:constr type="h" for="ch" forName="ChildAccent2" refType="h" fact="0.8387"/>
              <dgm:constr type="l" for="ch" forName="Child2" refType="w" fact="0.5635"/>
              <dgm:constr type="t" for="ch" forName="Child2" refType="h" fact="0.1613"/>
              <dgm:constr type="w" for="ch" forName="Child2" refType="w" fact="0.4365"/>
              <dgm:constr type="h" for="ch" forName="Child2" refType="h" fact="0.8387"/>
              <dgm:constr type="l" for="ch" forName="Parent2" refType="w" fact="0.5"/>
              <dgm:constr type="t" for="ch" forName="Parent2" refType="h" fact="0"/>
              <dgm:constr type="w" for="ch" forName="Parent2" refType="w" fact="0.5"/>
              <dgm:constr type="h" for="ch" forName="Parent2" refType="h" fact="0.1613"/>
            </dgm:constrLst>
          </dgm:if>
          <dgm:if name="Name6" axis="ch" ptType="node" func="cnt" op="equ" val="3">
            <dgm:alg type="composite">
              <dgm:param type="ar" val="1.1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ChildAccent1" refType="w" fact="0"/>
              <dgm:constr type="t" for="ch" forName="ChildAccent1" refType="h" fact="0.1757"/>
              <dgm:constr type="w" for="ch" forName="ChildAccent1" refType="w" fact="0.3333"/>
              <dgm:constr type="h" for="ch" forName="ChildAccent1" refType="h" fact="0.7066"/>
              <dgm:constr type="l" for="ch" forName="Child1" refType="w" fact="0.0423"/>
              <dgm:constr type="t" for="ch" forName="Child1" refType="h" fact="0.1757"/>
              <dgm:constr type="w" for="ch" forName="Child1" refType="w" fact="0.291"/>
              <dgm:constr type="h" for="ch" forName="Child1" refType="h" fact="0.7066"/>
              <dgm:constr type="l" for="ch" forName="Parent1" refType="w" fact="0"/>
              <dgm:constr type="t" for="ch" forName="Parent1" refType="h" fact="0.0579"/>
              <dgm:constr type="w" for="ch" forName="Parent1" refType="w" fact="0.3333"/>
              <dgm:constr type="h" for="ch" forName="Parent1" refType="h" fact="0.1178"/>
              <dgm:constr type="l" for="ch" forName="ChildAccent2" refType="w" fact="0.3333"/>
              <dgm:constr type="t" for="ch" forName="ChildAccent2" refType="h" fact="0.1757"/>
              <dgm:constr type="w" for="ch" forName="ChildAccent2" refType="w" fact="0.3333"/>
              <dgm:constr type="h" for="ch" forName="ChildAccent2" refType="h" fact="0.7655"/>
              <dgm:constr type="l" for="ch" forName="Child2" refType="w" fact="0.3756"/>
              <dgm:constr type="t" for="ch" forName="Child2" refType="h" fact="0.1757"/>
              <dgm:constr type="w" for="ch" forName="Child2" refType="w" fact="0.291"/>
              <dgm:constr type="h" for="ch" forName="Child2" refType="h" fact="0.7655"/>
              <dgm:constr type="l" for="ch" forName="Parent2" refType="w" fact="0.3333"/>
              <dgm:constr type="t" for="ch" forName="Parent2" refType="h" fact="0.0285"/>
              <dgm:constr type="w" for="ch" forName="Parent2" refType="w" fact="0.3333"/>
              <dgm:constr type="h" for="ch" forName="Parent2" refType="h" fact="0.1472"/>
              <dgm:constr type="l" for="ch" forName="ChildAccent3" refType="w" fact="0.6667"/>
              <dgm:constr type="t" for="ch" forName="ChildAccent3" refType="h" fact="0.1757"/>
              <dgm:constr type="w" for="ch" forName="ChildAccent3" refType="w" fact="0.3333"/>
              <dgm:constr type="h" for="ch" forName="ChildAccent3" refType="h" fact="0.8243"/>
              <dgm:constr type="l" for="ch" forName="Child3" refType="w" fact="0.709"/>
              <dgm:constr type="t" for="ch" forName="Child3" refType="h" fact="0.1757"/>
              <dgm:constr type="w" for="ch" forName="Child3" refType="w" fact="0.291"/>
              <dgm:constr type="h" for="ch" forName="Child3" refType="h" fact="0.8243"/>
              <dgm:constr type="l" for="ch" forName="Parent3" refType="w" fact="0.6667"/>
              <dgm:constr type="t" for="ch" forName="Parent3" refType="h" fact="0"/>
              <dgm:constr type="w" for="ch" forName="Parent3" refType="w" fact="0.3333"/>
              <dgm:constr type="h" for="ch" forName="Parent3" refType="h" fact="0.176"/>
            </dgm:constrLst>
          </dgm:if>
          <dgm:if name="Name7" axis="ch" ptType="node" func="cnt" op="equ" val="4">
            <dgm:alg type="composite">
              <dgm:param type="ar" val="1.362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ChildAccent1" refType="w" fact="0"/>
              <dgm:constr type="t" for="ch" forName="ChildAccent1" refType="h" fact="0.1892"/>
              <dgm:constr type="w" for="ch" forName="ChildAccent1" refType="w" fact="0.25"/>
              <dgm:constr type="h" for="ch" forName="ChildAccent1" refType="h" fact="0.6486"/>
              <dgm:constr type="l" for="ch" forName="Child1" refType="w" fact="0.0317"/>
              <dgm:constr type="t" for="ch" forName="Child1" refType="h" fact="0.1892"/>
              <dgm:constr type="w" for="ch" forName="Child1" refType="w" fact="0.2183"/>
              <dgm:constr type="h" for="ch" forName="Child1" refType="h" fact="0.6486"/>
              <dgm:constr type="l" for="ch" forName="Parent1" refType="w" fact="0"/>
              <dgm:constr type="t" for="ch" forName="Parent1" refType="h" fact="0.0811"/>
              <dgm:constr type="w" for="ch" forName="Parent1" refType="w" fact="0.25"/>
              <dgm:constr type="h" for="ch" forName="Parent1" refType="h" fact="0.1081"/>
              <dgm:constr type="l" for="ch" forName="ChildAccent2" refType="w" fact="0.25"/>
              <dgm:constr type="t" for="ch" forName="ChildAccent2" refType="h" fact="0.1892"/>
              <dgm:constr type="w" for="ch" forName="ChildAccent2" refType="w" fact="0.25"/>
              <dgm:constr type="h" for="ch" forName="ChildAccent2" refType="h" fact="0.7027"/>
              <dgm:constr type="l" for="ch" forName="Child2" refType="w" fact="0.2817"/>
              <dgm:constr type="t" for="ch" forName="Child2" refType="h" fact="0.1892"/>
              <dgm:constr type="w" for="ch" forName="Child2" refType="w" fact="0.2183"/>
              <dgm:constr type="h" for="ch" forName="Child2" refType="h" fact="0.7027"/>
              <dgm:constr type="l" for="ch" forName="Parent2" refType="w" fact="0.25"/>
              <dgm:constr type="t" for="ch" forName="Parent2" refType="h" fact="0.0541"/>
              <dgm:constr type="w" for="ch" forName="Parent2" refType="w" fact="0.25"/>
              <dgm:constr type="h" for="ch" forName="Parent2" refType="h" fact="0.1351"/>
              <dgm:constr type="l" for="ch" forName="ChildAccent3" refType="w" fact="0.5"/>
              <dgm:constr type="t" for="ch" forName="ChildAccent3" refType="h" fact="0.1892"/>
              <dgm:constr type="w" for="ch" forName="ChildAccent3" refType="w" fact="0.25"/>
              <dgm:constr type="h" for="ch" forName="ChildAccent3" refType="h" fact="0.7568"/>
              <dgm:constr type="l" for="ch" forName="Child3" refType="w" fact="0.5317"/>
              <dgm:constr type="t" for="ch" forName="Child3" refType="h" fact="0.1892"/>
              <dgm:constr type="w" for="ch" forName="Child3" refType="w" fact="0.2183"/>
              <dgm:constr type="h" for="ch" forName="Child3" refType="h" fact="0.7568"/>
              <dgm:constr type="l" for="ch" forName="Parent3" refType="w" fact="0.5"/>
              <dgm:constr type="t" for="ch" forName="Parent3" refType="h" fact="0.0275"/>
              <dgm:constr type="w" for="ch" forName="Parent3" refType="w" fact="0.25"/>
              <dgm:constr type="h" for="ch" forName="Parent3" refType="h" fact="0.1622"/>
              <dgm:constr type="l" for="ch" forName="ChildAccent4" refType="w" fact="0.75"/>
              <dgm:constr type="t" for="ch" forName="ChildAccent4" refType="h" fact="0.1892"/>
              <dgm:constr type="w" for="ch" forName="ChildAccent4" refType="w" fact="0.25"/>
              <dgm:constr type="h" for="ch" forName="ChildAccent4" refType="h" fact="0.8108"/>
              <dgm:constr type="l" for="ch" forName="Child4" refType="w" fact="0.7817"/>
              <dgm:constr type="t" for="ch" forName="Child4" refType="h" fact="0.1892"/>
              <dgm:constr type="w" for="ch" forName="Child4" refType="w" fact="0.2183"/>
              <dgm:constr type="h" for="ch" forName="Child4" refType="h" fact="0.8108"/>
              <dgm:constr type="l" for="ch" forName="Parent4" refType="w" fact="0.75"/>
              <dgm:constr type="t" for="ch" forName="Parent4" refType="h" fact="0"/>
              <dgm:constr type="w" for="ch" forName="Parent4" refType="w" fact="0.25"/>
              <dgm:constr type="h" for="ch" forName="Parent4" refType="h" fact="0.1892"/>
            </dgm:constrLst>
          </dgm:if>
          <dgm:if name="Name8" axis="ch" ptType="node" func="cnt" op="equ" val="5">
            <dgm:alg type="composite">
              <dgm:param type="ar" val="1.574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ChildAccent1" refType="w" fact="0"/>
              <dgm:constr type="t" for="ch" forName="ChildAccent1" refType="h" fact="0.2"/>
              <dgm:constr type="w" for="ch" forName="ChildAccent1" refType="w" fact="0.2001"/>
              <dgm:constr type="h" for="ch" forName="ChildAccent1" refType="h" fact="0.6"/>
              <dgm:constr type="l" for="ch" forName="Child1" refType="w" fact="0.0254"/>
              <dgm:constr type="t" for="ch" forName="Child1" refType="h" fact="0.2"/>
              <dgm:constr type="w" for="ch" forName="Child1" refType="w" fact="0.1747"/>
              <dgm:constr type="h" for="ch" forName="Child1" refType="h" fact="0.6"/>
              <dgm:constr type="l" for="ch" forName="Parent1" refType="w" fact="0"/>
              <dgm:constr type="t" for="ch" forName="Parent1" refType="h" fact="0.1"/>
              <dgm:constr type="w" for="ch" forName="Parent1" refType="w" fact="0.2001"/>
              <dgm:constr type="h" for="ch" forName="Parent1" refType="h" fact="0.1"/>
              <dgm:constr type="l" for="ch" forName="ChildAccent2" refType="w" fact="0.2001"/>
              <dgm:constr type="t" for="ch" forName="ChildAccent2" refType="h" fact="0.2"/>
              <dgm:constr type="w" for="ch" forName="ChildAccent2" refType="w" fact="0.2001"/>
              <dgm:constr type="h" for="ch" forName="ChildAccent2" refType="h" fact="0.65"/>
              <dgm:constr type="l" for="ch" forName="Child2" refType="w" fact="0.2255"/>
              <dgm:constr type="t" for="ch" forName="Child2" refType="h" fact="0.2"/>
              <dgm:constr type="w" for="ch" forName="Child2" refType="w" fact="0.1747"/>
              <dgm:constr type="h" for="ch" forName="Child2" refType="h" fact="0.65"/>
              <dgm:constr type="l" for="ch" forName="Parent2" refType="w" fact="0.2001"/>
              <dgm:constr type="t" for="ch" forName="Parent2" refType="h" fact="0.075"/>
              <dgm:constr type="w" for="ch" forName="Parent2" refType="w" fact="0.2001"/>
              <dgm:constr type="h" for="ch" forName="Parent2" refType="h" fact="0.125"/>
              <dgm:constr type="l" for="ch" forName="ChildAccent3" refType="w" fact="0.4002"/>
              <dgm:constr type="t" for="ch" forName="ChildAccent3" refType="h" fact="0.2"/>
              <dgm:constr type="w" for="ch" forName="ChildAccent3" refType="w" fact="0.2001"/>
              <dgm:constr type="h" for="ch" forName="ChildAccent3" refType="h" fact="0.7"/>
              <dgm:constr type="l" for="ch" forName="Child3" refType="w" fact="0.4256"/>
              <dgm:constr type="t" for="ch" forName="Child3" refType="h" fact="0.2"/>
              <dgm:constr type="w" for="ch" forName="Child3" refType="w" fact="0.1747"/>
              <dgm:constr type="h" for="ch" forName="Child3" refType="h" fact="0.7"/>
              <dgm:constr type="l" for="ch" forName="Parent3" refType="w" fact="0.4002"/>
              <dgm:constr type="t" for="ch" forName="Parent3" refType="h" fact="0.0508"/>
              <dgm:constr type="w" for="ch" forName="Parent3" refType="w" fact="0.2001"/>
              <dgm:constr type="h" for="ch" forName="Parent3" refType="h" fact="0.15"/>
              <dgm:constr type="l" for="ch" forName="ChildAccent4" refType="w" fact="0.6003"/>
              <dgm:constr type="t" for="ch" forName="ChildAccent4" refType="h" fact="0.2"/>
              <dgm:constr type="w" for="ch" forName="ChildAccent4" refType="w" fact="0.2001"/>
              <dgm:constr type="h" for="ch" forName="ChildAccent4" refType="h" fact="0.75"/>
              <dgm:constr type="l" for="ch" forName="Child4" refType="w" fact="0.6257"/>
              <dgm:constr type="t" for="ch" forName="Child4" refType="h" fact="0.2"/>
              <dgm:constr type="w" for="ch" forName="Child4" refType="w" fact="0.1747"/>
              <dgm:constr type="h" for="ch" forName="Child4" refType="h" fact="0.75"/>
              <dgm:constr type="l" for="ch" forName="Parent4" refType="w" fact="0.6003"/>
              <dgm:constr type="t" for="ch" forName="Parent4" refType="h" fact="0.025"/>
              <dgm:constr type="w" for="ch" forName="Parent4" refType="w" fact="0.2001"/>
              <dgm:constr type="h" for="ch" forName="Parent4" refType="h" fact="0.175"/>
              <dgm:constr type="l" for="ch" forName="ChildAccent5" refType="w" fact="0.7999"/>
              <dgm:constr type="t" for="ch" forName="ChildAccent5" refType="h" fact="0.2"/>
              <dgm:constr type="w" for="ch" forName="ChildAccent5" refType="w" fact="0.2001"/>
              <dgm:constr type="h" for="ch" forName="ChildAccent5" refType="h" fact="0.8"/>
              <dgm:constr type="l" for="ch" forName="Child5" refType="w" fact="0.8253"/>
              <dgm:constr type="t" for="ch" forName="Child5" refType="h" fact="0.2"/>
              <dgm:constr type="w" for="ch" forName="Child5" refType="w" fact="0.1747"/>
              <dgm:constr type="h" for="ch" forName="Child5" refType="h" fact="0.8"/>
              <dgm:constr type="l" for="ch" forName="Parent5" refType="w" fact="0.7999"/>
              <dgm:constr type="t" for="ch" forName="Parent5" refType="h" fact="0"/>
              <dgm:constr type="w" for="ch" forName="Parent5" refType="w" fact="0.2001"/>
              <dgm:constr type="h" for="ch" forName="Parent5" refType="h" fact="0.2"/>
            </dgm:constrLst>
          </dgm:if>
          <dgm:if name="Name9" axis="ch" ptType="node" func="cnt" op="equ" val="6">
            <dgm:alg type="composite">
              <dgm:param type="ar" val="1.756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ChildAccent1" refType="w" fact="0"/>
              <dgm:constr type="t" for="ch" forName="ChildAccent1" refType="h" fact="0.2087"/>
              <dgm:constr type="w" for="ch" forName="ChildAccent1" refType="w" fact="0.167"/>
              <dgm:constr type="h" for="ch" forName="ChildAccent1" refType="h" fact="0.5586"/>
              <dgm:constr type="l" for="ch" forName="Child1" refType="w" fact="0.0212"/>
              <dgm:constr type="t" for="ch" forName="Child1" refType="h" fact="0.2087"/>
              <dgm:constr type="w" for="ch" forName="Child1" refType="w" fact="0.1458"/>
              <dgm:constr type="h" for="ch" forName="Child1" refType="h" fact="0.5586"/>
              <dgm:constr type="l" for="ch" forName="Parent1" refType="w" fact="0"/>
              <dgm:constr type="t" for="ch" forName="Parent1" refType="h" fact="0.1156"/>
              <dgm:constr type="w" for="ch" forName="Parent1" refType="w" fact="0.167"/>
              <dgm:constr type="h" for="ch" forName="Parent1" refType="h" fact="0.0931"/>
              <dgm:constr type="l" for="ch" forName="ChildAccent2" refType="w" fact="0.167"/>
              <dgm:constr type="t" for="ch" forName="ChildAccent2" refType="h" fact="0.2087"/>
              <dgm:constr type="w" for="ch" forName="ChildAccent2" refType="w" fact="0.167"/>
              <dgm:constr type="h" for="ch" forName="ChildAccent2" refType="h" fact="0.6051"/>
              <dgm:constr type="l" for="ch" forName="Child2" refType="w" fact="0.1888"/>
              <dgm:constr type="t" for="ch" forName="Child2" refType="h" fact="0.2087"/>
              <dgm:constr type="w" for="ch" forName="Child2" refType="w" fact="0.1458"/>
              <dgm:constr type="h" for="ch" forName="Child2" refType="h" fact="0.6051"/>
              <dgm:constr type="l" for="ch" forName="Parent2" refType="w" fact="0.167"/>
              <dgm:constr type="t" for="ch" forName="Parent2" refType="h" fact="0.0923"/>
              <dgm:constr type="w" for="ch" forName="Parent2" refType="w" fact="0.167"/>
              <dgm:constr type="h" for="ch" forName="Parent2" refType="h" fact="0.1164"/>
              <dgm:constr type="l" for="ch" forName="ChildAccent3" refType="w" fact="0.3339"/>
              <dgm:constr type="t" for="ch" forName="ChildAccent3" refType="h" fact="0.2087"/>
              <dgm:constr type="w" for="ch" forName="ChildAccent3" refType="w" fact="0.167"/>
              <dgm:constr type="h" for="ch" forName="ChildAccent3" refType="h" fact="0.6517"/>
              <dgm:constr type="l" for="ch" forName="Child3" refType="w" fact="0.3551"/>
              <dgm:constr type="t" for="ch" forName="Child3" refType="h" fact="0.2087"/>
              <dgm:constr type="w" for="ch" forName="Child3" refType="w" fact="0.1458"/>
              <dgm:constr type="h" for="ch" forName="Child3" refType="h" fact="0.6517"/>
              <dgm:constr type="l" for="ch" forName="Parent3" refType="w" fact="0.3339"/>
              <dgm:constr type="t" for="ch" forName="Parent3" refType="h" fact="0.0698"/>
              <dgm:constr type="w" for="ch" forName="Parent3" refType="w" fact="0.167"/>
              <dgm:constr type="h" for="ch" forName="Parent3" refType="h" fact="0.1396"/>
              <dgm:constr type="l" for="ch" forName="ChildAccent4" refType="w" fact="0.5009"/>
              <dgm:constr type="t" for="ch" forName="ChildAccent4" refType="h" fact="0.2087"/>
              <dgm:constr type="w" for="ch" forName="ChildAccent4" refType="w" fact="0.167"/>
              <dgm:constr type="h" for="ch" forName="ChildAccent4" refType="h" fact="0.6982"/>
              <dgm:constr type="l" for="ch" forName="Child4" refType="w" fact="0.5221"/>
              <dgm:constr type="t" for="ch" forName="Child4" refType="h" fact="0.2087"/>
              <dgm:constr type="w" for="ch" forName="Child4" refType="w" fact="0.1458"/>
              <dgm:constr type="h" for="ch" forName="Child4" refType="h" fact="0.6982"/>
              <dgm:constr type="l" for="ch" forName="Parent4" refType="w" fact="0.501"/>
              <dgm:constr type="t" for="ch" forName="Parent4" refType="h" fact="0.0458"/>
              <dgm:constr type="w" for="ch" forName="Parent4" refType="w" fact="0.167"/>
              <dgm:constr type="h" for="ch" forName="Parent4" refType="h" fact="0.1629"/>
              <dgm:constr type="l" for="ch" forName="ChildAccent5" refType="w" fact="0.6674"/>
              <dgm:constr type="t" for="ch" forName="ChildAccent5" refType="h" fact="0.2087"/>
              <dgm:constr type="w" for="ch" forName="ChildAccent5" refType="w" fact="0.167"/>
              <dgm:constr type="h" for="ch" forName="ChildAccent5" refType="h" fact="0.7448"/>
              <dgm:constr type="l" for="ch" forName="Child5" refType="w" fact="0.6886"/>
              <dgm:constr type="t" for="ch" forName="Child5" refType="h" fact="0.2087"/>
              <dgm:constr type="w" for="ch" forName="Child5" refType="w" fact="0.1458"/>
              <dgm:constr type="h" for="ch" forName="Child5" refType="h" fact="0.7448"/>
              <dgm:constr type="l" for="ch" forName="Parent5" refType="w" fact="0.668"/>
              <dgm:constr type="t" for="ch" forName="Parent5" refType="h" fact="0.0225"/>
              <dgm:constr type="w" for="ch" forName="Parent5" refType="w" fact="0.167"/>
              <dgm:constr type="h" for="ch" forName="Parent5" refType="h" fact="0.1862"/>
              <dgm:constr type="l" for="ch" forName="ChildAccent6" refType="w" fact="0.833"/>
              <dgm:constr type="t" for="ch" forName="ChildAccent6" refType="h" fact="0.2087"/>
              <dgm:constr type="w" for="ch" forName="ChildAccent6" refType="w" fact="0.167"/>
              <dgm:constr type="h" for="ch" forName="ChildAccent6" refType="h" fact="0.7913"/>
              <dgm:constr type="l" for="ch" forName="Child6" refType="w" fact="0.8542"/>
              <dgm:constr type="t" for="ch" forName="Child6" refType="h" fact="0.2087"/>
              <dgm:constr type="w" for="ch" forName="Child6" refType="w" fact="0.1458"/>
              <dgm:constr type="h" for="ch" forName="Child6" refType="h" fact="0.7913"/>
              <dgm:constr type="l" for="ch" forName="Parent6" refType="w" fact="0.835"/>
              <dgm:constr type="t" for="ch" forName="Parent6" refType="h" fact="0"/>
              <dgm:constr type="w" for="ch" forName="Parent6" refType="w" fact="0.165"/>
              <dgm:constr type="h" for="ch" forName="Parent6" refType="h" fact="0.2095"/>
            </dgm:constrLst>
          </dgm:if>
          <dgm:else name="Name10">
            <dgm:alg type="composite">
              <dgm:param type="ar" val="1.91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ChildAccent1" refType="w" fact="0"/>
              <dgm:constr type="t" for="ch" forName="ChildAccent1" refType="h" fact="0.2168"/>
              <dgm:constr type="w" for="ch" forName="ChildAccent1" refType="w" fact="0.1432"/>
              <dgm:constr type="h" for="ch" forName="ChildAccent1" refType="h" fact="0.5221"/>
              <dgm:constr type="l" for="ch" forName="Child1" refType="w" fact="0.0182"/>
              <dgm:constr type="t" for="ch" forName="Child1" refType="h" fact="0.2168"/>
              <dgm:constr type="w" for="ch" forName="Child1" refType="w" fact="0.125"/>
              <dgm:constr type="h" for="ch" forName="Child1" refType="h" fact="0.5221"/>
              <dgm:constr type="l" for="ch" forName="Parent1" refType="w" fact="0"/>
              <dgm:constr type="t" for="ch" forName="Parent1" refType="h" fact="0.1298"/>
              <dgm:constr type="w" for="ch" forName="Parent1" refType="w" fact="0.1432"/>
              <dgm:constr type="h" for="ch" forName="Parent1" refType="h" fact="0.087"/>
              <dgm:constr type="l" for="ch" forName="ChildAccent2" refType="w" fact="0.1432"/>
              <dgm:constr type="t" for="ch" forName="ChildAccent2" refType="h" fact="0.2168"/>
              <dgm:constr type="w" for="ch" forName="ChildAccent2" refType="w" fact="0.1432"/>
              <dgm:constr type="h" for="ch" forName="ChildAccent2" refType="h" fact="0.5656"/>
              <dgm:constr type="l" for="ch" forName="Child2" refType="w" fact="0.1614"/>
              <dgm:constr type="t" for="ch" forName="Child2" refType="h" fact="0.2168"/>
              <dgm:constr type="w" for="ch" forName="Child2" refType="w" fact="0.125"/>
              <dgm:constr type="h" for="ch" forName="Child2" refType="h" fact="0.5656"/>
              <dgm:constr type="l" for="ch" forName="Parent2" refType="w" fact="0.1432"/>
              <dgm:constr type="t" for="ch" forName="Parent2" refType="h" fact="0.108"/>
              <dgm:constr type="w" for="ch" forName="Parent2" refType="w" fact="0.1432"/>
              <dgm:constr type="h" for="ch" forName="Parent2" refType="h" fact="0.1088"/>
              <dgm:constr type="l" for="ch" forName="ChildAccent3" refType="w" fact="0.2865"/>
              <dgm:constr type="t" for="ch" forName="ChildAccent3" refType="h" fact="0.2168"/>
              <dgm:constr type="w" for="ch" forName="ChildAccent3" refType="w" fact="0.1432"/>
              <dgm:constr type="h" for="ch" forName="ChildAccent3" refType="h" fact="0.6091"/>
              <dgm:constr type="l" for="ch" forName="Child3" refType="w" fact="0.3047"/>
              <dgm:constr type="t" for="ch" forName="Child3" refType="h" fact="0.2168"/>
              <dgm:constr type="w" for="ch" forName="Child3" refType="w" fact="0.125"/>
              <dgm:constr type="h" for="ch" forName="Child3" refType="h" fact="0.6091"/>
              <dgm:constr type="l" for="ch" forName="Parent3" refType="w" fact="0.2865"/>
              <dgm:constr type="t" for="ch" forName="Parent3" refType="h" fact="0.087"/>
              <dgm:constr type="w" for="ch" forName="Parent3" refType="w" fact="0.1432"/>
              <dgm:constr type="h" for="ch" forName="Parent3" refType="h" fact="0.1305"/>
              <dgm:constr type="l" for="ch" forName="ChildAccent4" refType="w" fact="0.4297"/>
              <dgm:constr type="t" for="ch" forName="ChildAccent4" refType="h" fact="0.2168"/>
              <dgm:constr type="w" for="ch" forName="ChildAccent4" refType="w" fact="0.1432"/>
              <dgm:constr type="h" for="ch" forName="ChildAccent4" refType="h" fact="0.6526"/>
              <dgm:constr type="l" for="ch" forName="Child4" refType="w" fact="0.4479"/>
              <dgm:constr type="t" for="ch" forName="Child4" refType="h" fact="0.2168"/>
              <dgm:constr type="w" for="ch" forName="Child4" refType="w" fact="0.125"/>
              <dgm:constr type="h" for="ch" forName="Child4" refType="h" fact="0.6526"/>
              <dgm:constr type="l" for="ch" forName="Parent4" refType="w" fact="0.4297"/>
              <dgm:constr type="t" for="ch" forName="Parent4" refType="h" fact="0.0645"/>
              <dgm:constr type="w" for="ch" forName="Parent4" refType="w" fact="0.1432"/>
              <dgm:constr type="h" for="ch" forName="Parent4" refType="h" fact="0.1523"/>
              <dgm:constr type="l" for="ch" forName="ChildAccent5" refType="w" fact="0.5726"/>
              <dgm:constr type="t" for="ch" forName="ChildAccent5" refType="h" fact="0.2168"/>
              <dgm:constr type="w" for="ch" forName="ChildAccent5" refType="w" fact="0.1432"/>
              <dgm:constr type="h" for="ch" forName="ChildAccent5" refType="h" fact="0.6962"/>
              <dgm:constr type="l" for="ch" forName="Child5" refType="w" fact="0.5908"/>
              <dgm:constr type="t" for="ch" forName="Child5" refType="h" fact="0.2168"/>
              <dgm:constr type="w" for="ch" forName="Child5" refType="w" fact="0.125"/>
              <dgm:constr type="h" for="ch" forName="Child5" refType="h" fact="0.6962"/>
              <dgm:constr type="l" for="ch" forName="Parent5" refType="w" fact="0.5726"/>
              <dgm:constr type="t" for="ch" forName="Parent5" refType="h" fact="0.0428"/>
              <dgm:constr type="w" for="ch" forName="Parent5" refType="w" fact="0.1432"/>
              <dgm:constr type="h" for="ch" forName="Parent5" refType="h" fact="0.174"/>
              <dgm:constr type="l" for="ch" forName="ChildAccent6" refType="w" fact="0.7147"/>
              <dgm:constr type="t" for="ch" forName="ChildAccent6" refType="h" fact="0.2168"/>
              <dgm:constr type="w" for="ch" forName="ChildAccent6" refType="w" fact="0.1432"/>
              <dgm:constr type="h" for="ch" forName="ChildAccent6" refType="h" fact="0.7397"/>
              <dgm:constr type="l" for="ch" forName="Child6" refType="w" fact="0.7329"/>
              <dgm:constr type="t" for="ch" forName="Child6" refType="h" fact="0.2168"/>
              <dgm:constr type="w" for="ch" forName="Child6" refType="w" fact="0.125"/>
              <dgm:constr type="h" for="ch" forName="Child6" refType="h" fact="0.7397"/>
              <dgm:constr type="l" for="ch" forName="Parent6" refType="w" fact="0.716"/>
              <dgm:constr type="t" for="ch" forName="Parent6" refType="h" fact="0.0217"/>
              <dgm:constr type="w" for="ch" forName="Parent6" refType="w" fact="0.1424"/>
              <dgm:constr type="h" for="ch" forName="Parent6" refType="h" fact="0.1958"/>
              <dgm:constr type="l" for="ch" forName="ChildAccent7" refType="w" fact="0.8568"/>
              <dgm:constr type="t" for="ch" forName="ChildAccent7" refType="h" fact="0.2168"/>
              <dgm:constr type="w" for="ch" forName="ChildAccent7" refType="w" fact="0.1432"/>
              <dgm:constr type="h" for="ch" forName="ChildAccent7" refType="h" fact="0.7832"/>
              <dgm:constr type="l" for="ch" forName="Child7" refType="w" fact="0.875"/>
              <dgm:constr type="t" for="ch" forName="Child7" refType="h" fact="0.2168"/>
              <dgm:constr type="w" for="ch" forName="Child7" refType="w" fact="0.125"/>
              <dgm:constr type="h" for="ch" forName="Child7" refType="h" fact="0.7832"/>
              <dgm:constr type="l" for="ch" forName="Parent7" refType="w" fact="0.8577"/>
              <dgm:constr type="t" for="ch" forName="Parent7" refType="h" fact="0"/>
              <dgm:constr type="w" for="ch" forName="Parent7" refType="w" fact="0.1423"/>
              <dgm:constr type="h" for="ch" forName="Parent7" refType="h" fact="0.2175"/>
            </dgm:constrLst>
          </dgm:else>
        </dgm:choose>
      </dgm:if>
      <dgm:else name="Name11">
        <dgm:choose name="Name12">
          <dgm:if name="Name13" axis="ch" ptType="node" func="cnt" op="equ" val="1">
            <dgm:alg type="composite">
              <dgm:param type="ar" val="0.45"/>
            </dgm:alg>
            <dgm:constrLst>
              <dgm:constr type="primFontSz" for="des" forName="Child1" val="65"/>
              <dgm:constr type="primFontSz" for="des" forName="Parent1" val="65"/>
              <dgm:constr type="primFontSz" for="des" forName="Child1" refType="primFontSz" refFor="des" refForName="Parent1" op="lte"/>
              <dgm:constr type="l" for="ch" forName="ChildAccent1" refType="w" fact="0"/>
              <dgm:constr type="t" for="ch" forName="ChildAccent1" refType="h" fact="0.1429"/>
              <dgm:constr type="w" for="ch" forName="ChildAccent1" refType="w"/>
              <dgm:constr type="h" for="ch" forName="ChildAccent1" refType="h" fact="0.8571"/>
              <dgm:constr type="l" for="ch" forName="Child1" refType="w" fact="0"/>
              <dgm:constr type="t" for="ch" forName="Child1" refType="h" fact="0.1429"/>
              <dgm:constr type="w" for="ch" forName="Child1" refType="w" fact="0.873"/>
              <dgm:constr type="h" for="ch" forName="Child1" refType="h" fact="0.8571"/>
              <dgm:constr type="l" for="ch" forName="Parent1" refType="w" fact="0"/>
              <dgm:constr type="t" for="ch" forName="Parent1" refType="h" fact="0"/>
              <dgm:constr type="w" for="ch" forName="Parent1" refType="w"/>
              <dgm:constr type="h" for="ch" forName="Parent1" refType="h" fact="0.1429"/>
            </dgm:constrLst>
          </dgm:if>
          <dgm:if name="Name14" axis="ch" ptType="node" func="cnt" op="equ" val="2">
            <dgm:alg type="composite">
              <dgm:param type="ar" val="0.8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Child2" refType="w" fact="0"/>
              <dgm:constr type="t" for="ch" forName="Child2" refType="h" fact="0.1613"/>
              <dgm:constr type="w" for="ch" forName="Child2" refType="w" fact="0.4365"/>
              <dgm:constr type="h" for="ch" forName="Child2" refType="h" fact="0.8387"/>
              <dgm:constr type="l" for="ch" forName="Child1" refType="w" fact="0.5"/>
              <dgm:constr type="t" for="ch" forName="Child1" refType="h" fact="0.1613"/>
              <dgm:constr type="w" for="ch" forName="Child1" refType="w" fact="0.4365"/>
              <dgm:constr type="h" for="ch" forName="Child1" refType="h" fact="0.7742"/>
              <dgm:constr type="l" for="ch" forName="ChildAccent1" refType="w" fact="0.5"/>
              <dgm:constr type="t" for="ch" forName="ChildAccent1" refType="h" fact="0.1613"/>
              <dgm:constr type="w" for="ch" forName="ChildAccent1" refType="w" fact="0.5"/>
              <dgm:constr type="h" for="ch" forName="ChildAccent1" refType="h" fact="0.7742"/>
              <dgm:constr type="l" for="ch" forName="Parent1" refType="w" fact="0.5"/>
              <dgm:constr type="t" for="ch" forName="Parent1" refType="h" fact="0.0323"/>
              <dgm:constr type="w" for="ch" forName="Parent1" refType="w" fact="0.5"/>
              <dgm:constr type="h" for="ch" forName="Parent1" refType="h" fact="0.129"/>
              <dgm:constr type="l" for="ch" forName="ChildAccent2" refType="w" fact="0"/>
              <dgm:constr type="t" for="ch" forName="ChildAccent2" refType="h" fact="0.1613"/>
              <dgm:constr type="w" for="ch" forName="ChildAccent2" refType="w" fact="0.5"/>
              <dgm:constr type="h" for="ch" forName="ChildAccent2" refType="h" fact="0.8387"/>
              <dgm:constr type="l" for="ch" forName="Parent2" refType="w" fact="0"/>
              <dgm:constr type="t" for="ch" forName="Parent2" refType="h" fact="0"/>
              <dgm:constr type="w" for="ch" forName="Parent2" refType="w" fact="0.5"/>
              <dgm:constr type="h" for="ch" forName="Parent2" refType="h" fact="0.1613"/>
            </dgm:constrLst>
          </dgm:if>
          <dgm:if name="Name15" axis="ch" ptType="node" func="cnt" op="equ" val="3">
            <dgm:alg type="composite">
              <dgm:param type="ar" val="1.1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Child3" refType="w" fact="0"/>
              <dgm:constr type="t" for="ch" forName="Child3" refType="h" fact="0.1757"/>
              <dgm:constr type="w" for="ch" forName="Child3" refType="w" fact="0.291"/>
              <dgm:constr type="h" for="ch" forName="Child3" refType="h" fact="0.8243"/>
              <dgm:constr type="l" for="ch" forName="Child2" refType="w" fact="0.3333"/>
              <dgm:constr type="t" for="ch" forName="Child2" refType="h" fact="0.1757"/>
              <dgm:constr type="w" for="ch" forName="Child2" refType="w" fact="0.291"/>
              <dgm:constr type="h" for="ch" forName="Child2" refType="h" fact="0.7655"/>
              <dgm:constr type="l" for="ch" forName="Child1" refType="w" fact="0.6667"/>
              <dgm:constr type="t" for="ch" forName="Child1" refType="h" fact="0.1757"/>
              <dgm:constr type="w" for="ch" forName="Child1" refType="w" fact="0.291"/>
              <dgm:constr type="h" for="ch" forName="Child1" refType="h" fact="0.7066"/>
              <dgm:constr type="l" for="ch" forName="ChildAccent1" refType="w" fact="0.6667"/>
              <dgm:constr type="t" for="ch" forName="ChildAccent1" refType="h" fact="0.1757"/>
              <dgm:constr type="w" for="ch" forName="ChildAccent1" refType="w" fact="0.3333"/>
              <dgm:constr type="h" for="ch" forName="ChildAccent1" refType="h" fact="0.7066"/>
              <dgm:constr type="l" for="ch" forName="Parent1" refType="w" fact="0.6667"/>
              <dgm:constr type="t" for="ch" forName="Parent1" refType="h" fact="0.0579"/>
              <dgm:constr type="w" for="ch" forName="Parent1" refType="w" fact="0.3333"/>
              <dgm:constr type="h" for="ch" forName="Parent1" refType="h" fact="0.1178"/>
              <dgm:constr type="l" for="ch" forName="ChildAccent2" refType="w" fact="0.3333"/>
              <dgm:constr type="t" for="ch" forName="ChildAccent2" refType="h" fact="0.1757"/>
              <dgm:constr type="w" for="ch" forName="ChildAccent2" refType="w" fact="0.3333"/>
              <dgm:constr type="h" for="ch" forName="ChildAccent2" refType="h" fact="0.7655"/>
              <dgm:constr type="l" for="ch" forName="Parent2" refType="w" fact="0.3333"/>
              <dgm:constr type="t" for="ch" forName="Parent2" refType="h" fact="0.0285"/>
              <dgm:constr type="w" for="ch" forName="Parent2" refType="w" fact="0.3333"/>
              <dgm:constr type="h" for="ch" forName="Parent2" refType="h" fact="0.1472"/>
              <dgm:constr type="l" for="ch" forName="ChildAccent3" refType="w" fact="0"/>
              <dgm:constr type="t" for="ch" forName="ChildAccent3" refType="h" fact="0.1757"/>
              <dgm:constr type="w" for="ch" forName="ChildAccent3" refType="w" fact="0.3333"/>
              <dgm:constr type="h" for="ch" forName="ChildAccent3" refType="h" fact="0.8243"/>
              <dgm:constr type="l" for="ch" forName="Parent3" refType="w" fact="0"/>
              <dgm:constr type="t" for="ch" forName="Parent3" refType="h" fact="0"/>
              <dgm:constr type="w" for="ch" forName="Parent3" refType="w" fact="0.3333"/>
              <dgm:constr type="h" for="ch" forName="Parent3" refType="h" fact="0.176"/>
            </dgm:constrLst>
          </dgm:if>
          <dgm:if name="Name16" axis="ch" ptType="node" func="cnt" op="equ" val="4">
            <dgm:alg type="composite">
              <dgm:param type="ar" val="1.362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Child4" refType="w" fact="0"/>
              <dgm:constr type="t" for="ch" forName="Child4" refType="h" fact="0.1892"/>
              <dgm:constr type="w" for="ch" forName="Child4" refType="w" fact="0.2183"/>
              <dgm:constr type="h" for="ch" forName="Child4" refType="h" fact="0.8108"/>
              <dgm:constr type="l" for="ch" forName="Child3" refType="w" fact="0.25"/>
              <dgm:constr type="t" for="ch" forName="Child3" refType="h" fact="0.1892"/>
              <dgm:constr type="w" for="ch" forName="Child3" refType="w" fact="0.2183"/>
              <dgm:constr type="h" for="ch" forName="Child3" refType="h" fact="0.7568"/>
              <dgm:constr type="l" for="ch" forName="Child2" refType="w" fact="0.5"/>
              <dgm:constr type="t" for="ch" forName="Child2" refType="h" fact="0.1892"/>
              <dgm:constr type="w" for="ch" forName="Child2" refType="w" fact="0.2183"/>
              <dgm:constr type="h" for="ch" forName="Child2" refType="h" fact="0.7027"/>
              <dgm:constr type="l" for="ch" forName="Child1" refType="w" fact="0.75"/>
              <dgm:constr type="t" for="ch" forName="Child1" refType="h" fact="0.1892"/>
              <dgm:constr type="w" for="ch" forName="Child1" refType="w" fact="0.2183"/>
              <dgm:constr type="h" for="ch" forName="Child1" refType="h" fact="0.6486"/>
              <dgm:constr type="l" for="ch" forName="ChildAccent1" refType="w" fact="0.75"/>
              <dgm:constr type="t" for="ch" forName="ChildAccent1" refType="h" fact="0.1892"/>
              <dgm:constr type="w" for="ch" forName="ChildAccent1" refType="w" fact="0.25"/>
              <dgm:constr type="h" for="ch" forName="ChildAccent1" refType="h" fact="0.6486"/>
              <dgm:constr type="l" for="ch" forName="Parent1" refType="w" fact="0.75"/>
              <dgm:constr type="t" for="ch" forName="Parent1" refType="h" fact="0.0811"/>
              <dgm:constr type="w" for="ch" forName="Parent1" refType="w" fact="0.25"/>
              <dgm:constr type="h" for="ch" forName="Parent1" refType="h" fact="0.1081"/>
              <dgm:constr type="l" for="ch" forName="ChildAccent2" refType="w" fact="0.5"/>
              <dgm:constr type="t" for="ch" forName="ChildAccent2" refType="h" fact="0.1892"/>
              <dgm:constr type="w" for="ch" forName="ChildAccent2" refType="w" fact="0.25"/>
              <dgm:constr type="h" for="ch" forName="ChildAccent2" refType="h" fact="0.7027"/>
              <dgm:constr type="l" for="ch" forName="Parent2" refType="w" fact="0.5"/>
              <dgm:constr type="t" for="ch" forName="Parent2" refType="h" fact="0.0541"/>
              <dgm:constr type="w" for="ch" forName="Parent2" refType="w" fact="0.25"/>
              <dgm:constr type="h" for="ch" forName="Parent2" refType="h" fact="0.1351"/>
              <dgm:constr type="l" for="ch" forName="ChildAccent3" refType="w" fact="0.25"/>
              <dgm:constr type="t" for="ch" forName="ChildAccent3" refType="h" fact="0.1892"/>
              <dgm:constr type="w" for="ch" forName="ChildAccent3" refType="w" fact="0.25"/>
              <dgm:constr type="h" for="ch" forName="ChildAccent3" refType="h" fact="0.7568"/>
              <dgm:constr type="l" for="ch" forName="Parent3" refType="w" fact="0.25"/>
              <dgm:constr type="t" for="ch" forName="Parent3" refType="h" fact="0.0279"/>
              <dgm:constr type="w" for="ch" forName="Parent3" refType="w" fact="0.25"/>
              <dgm:constr type="h" for="ch" forName="Parent3" refType="h" fact="0.161"/>
              <dgm:constr type="l" for="ch" forName="ChildAccent4" refType="w" fact="0"/>
              <dgm:constr type="t" for="ch" forName="ChildAccent4" refType="h" fact="0.1892"/>
              <dgm:constr type="w" for="ch" forName="ChildAccent4" refType="w" fact="0.25"/>
              <dgm:constr type="h" for="ch" forName="ChildAccent4" refType="h" fact="0.8108"/>
              <dgm:constr type="l" for="ch" forName="Parent4" refType="w" fact="0"/>
              <dgm:constr type="t" for="ch" forName="Parent4" refType="h" fact="0"/>
              <dgm:constr type="w" for="ch" forName="Parent4" refType="w" fact="0.25"/>
              <dgm:constr type="h" for="ch" forName="Parent4" refType="h" fact="0.1892"/>
            </dgm:constrLst>
          </dgm:if>
          <dgm:if name="Name17" axis="ch" ptType="node" func="cnt" op="equ" val="5">
            <dgm:alg type="composite">
              <dgm:param type="ar" val="1.574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Child5" refType="w" fact="0"/>
              <dgm:constr type="t" for="ch" forName="Child5" refType="h" fact="0.2"/>
              <dgm:constr type="w" for="ch" forName="Child5" refType="w" fact="0.1747"/>
              <dgm:constr type="h" for="ch" forName="Child5" refType="h" fact="0.8"/>
              <dgm:constr type="l" for="ch" forName="Child4" refType="w" fact="0.2001"/>
              <dgm:constr type="t" for="ch" forName="Child4" refType="h" fact="0.2"/>
              <dgm:constr type="w" for="ch" forName="Child4" refType="w" fact="0.1747"/>
              <dgm:constr type="h" for="ch" forName="Child4" refType="h" fact="0.75"/>
              <dgm:constr type="l" for="ch" forName="Child3" refType="w" fact="0.4002"/>
              <dgm:constr type="t" for="ch" forName="Child3" refType="h" fact="0.2"/>
              <dgm:constr type="w" for="ch" forName="Child3" refType="w" fact="0.1747"/>
              <dgm:constr type="h" for="ch" forName="Child3" refType="h" fact="0.7"/>
              <dgm:constr type="l" for="ch" forName="Child2" refType="w" fact="0.6003"/>
              <dgm:constr type="t" for="ch" forName="Child2" refType="h" fact="0.2"/>
              <dgm:constr type="w" for="ch" forName="Child2" refType="w" fact="0.1747"/>
              <dgm:constr type="h" for="ch" forName="Child2" refType="h" fact="0.65"/>
              <dgm:constr type="l" for="ch" forName="Child1" refType="w" fact="0.7999"/>
              <dgm:constr type="t" for="ch" forName="Child1" refType="h" fact="0.2"/>
              <dgm:constr type="w" for="ch" forName="Child1" refType="w" fact="0.1747"/>
              <dgm:constr type="h" for="ch" forName="Child1" refType="h" fact="0.6"/>
              <dgm:constr type="l" for="ch" forName="ChildAccent1" refType="w" fact="0.7999"/>
              <dgm:constr type="t" for="ch" forName="ChildAccent1" refType="h" fact="0.2"/>
              <dgm:constr type="w" for="ch" forName="ChildAccent1" refType="w" fact="0.2001"/>
              <dgm:constr type="h" for="ch" forName="ChildAccent1" refType="h" fact="0.6"/>
              <dgm:constr type="l" for="ch" forName="Parent1" refType="w" fact="0.7999"/>
              <dgm:constr type="t" for="ch" forName="Parent1" refType="h" fact="0.1"/>
              <dgm:constr type="w" for="ch" forName="Parent1" refType="w" fact="0.2001"/>
              <dgm:constr type="h" for="ch" forName="Parent1" refType="h" fact="0.1"/>
              <dgm:constr type="l" for="ch" forName="ChildAccent2" refType="w" fact="0.6003"/>
              <dgm:constr type="t" for="ch" forName="ChildAccent2" refType="h" fact="0.2"/>
              <dgm:constr type="w" for="ch" forName="ChildAccent2" refType="w" fact="0.2001"/>
              <dgm:constr type="h" for="ch" forName="ChildAccent2" refType="h" fact="0.65"/>
              <dgm:constr type="l" for="ch" forName="Parent2" refType="w" fact="0.6003"/>
              <dgm:constr type="t" for="ch" forName="Parent2" refType="h" fact="0.075"/>
              <dgm:constr type="w" for="ch" forName="Parent2" refType="w" fact="0.2001"/>
              <dgm:constr type="h" for="ch" forName="Parent2" refType="h" fact="0.125"/>
              <dgm:constr type="l" for="ch" forName="ChildAccent3" refType="w" fact="0.4002"/>
              <dgm:constr type="t" for="ch" forName="ChildAccent3" refType="h" fact="0.2"/>
              <dgm:constr type="w" for="ch" forName="ChildAccent3" refType="w" fact="0.2001"/>
              <dgm:constr type="h" for="ch" forName="ChildAccent3" refType="h" fact="0.7"/>
              <dgm:constr type="l" for="ch" forName="Parent3" refType="w" fact="0.4002"/>
              <dgm:constr type="t" for="ch" forName="Parent3" refType="h" fact="0.0508"/>
              <dgm:constr type="w" for="ch" forName="Parent3" refType="w" fact="0.2001"/>
              <dgm:constr type="h" for="ch" forName="Parent3" refType="h" fact="0.15"/>
              <dgm:constr type="l" for="ch" forName="ChildAccent4" refType="w" fact="0.2001"/>
              <dgm:constr type="t" for="ch" forName="ChildAccent4" refType="h" fact="0.2"/>
              <dgm:constr type="w" for="ch" forName="ChildAccent4" refType="w" fact="0.2001"/>
              <dgm:constr type="h" for="ch" forName="ChildAccent4" refType="h" fact="0.75"/>
              <dgm:constr type="l" for="ch" forName="Parent4" refType="w" fact="0.2001"/>
              <dgm:constr type="t" for="ch" forName="Parent4" refType="h" fact="0.025"/>
              <dgm:constr type="w" for="ch" forName="Parent4" refType="w" fact="0.2001"/>
              <dgm:constr type="h" for="ch" forName="Parent4" refType="h" fact="0.175"/>
              <dgm:constr type="l" for="ch" forName="ChildAccent5" refType="w" fact="0"/>
              <dgm:constr type="t" for="ch" forName="ChildAccent5" refType="h" fact="0.2"/>
              <dgm:constr type="w" for="ch" forName="ChildAccent5" refType="w" fact="0.2001"/>
              <dgm:constr type="h" for="ch" forName="ChildAccent5" refType="h" fact="0.8"/>
              <dgm:constr type="l" for="ch" forName="Parent5" refType="w" fact="0"/>
              <dgm:constr type="t" for="ch" forName="Parent5" refType="h" fact="0"/>
              <dgm:constr type="w" for="ch" forName="Parent5" refType="w" fact="0.2001"/>
              <dgm:constr type="h" for="ch" forName="Parent5" refType="h" fact="0.2"/>
            </dgm:constrLst>
          </dgm:if>
          <dgm:if name="Name18" axis="ch" ptType="node" func="cnt" op="equ" val="6">
            <dgm:alg type="composite">
              <dgm:param type="ar" val="1.756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Child6" refType="w" fact="0"/>
              <dgm:constr type="t" for="ch" forName="Child6" refType="h" fact="0.2087"/>
              <dgm:constr type="w" for="ch" forName="Child6" refType="w" fact="0.1458"/>
              <dgm:constr type="h" for="ch" forName="Child6" refType="h" fact="0.7913"/>
              <dgm:constr type="l" for="ch" forName="Child5" refType="w" fact="0.167"/>
              <dgm:constr type="t" for="ch" forName="Child5" refType="h" fact="0.2087"/>
              <dgm:constr type="w" for="ch" forName="Child5" refType="w" fact="0.1458"/>
              <dgm:constr type="h" for="ch" forName="Child5" refType="h" fact="0.7448"/>
              <dgm:constr type="l" for="ch" forName="Child4" refType="w" fact="0.3339"/>
              <dgm:constr type="t" for="ch" forName="Child4" refType="h" fact="0.2087"/>
              <dgm:constr type="w" for="ch" forName="Child4" refType="w" fact="0.1458"/>
              <dgm:constr type="h" for="ch" forName="Child4" refType="h" fact="0.6982"/>
              <dgm:constr type="l" for="ch" forName="Child3" refType="w" fact="0.5009"/>
              <dgm:constr type="t" for="ch" forName="Child3" refType="h" fact="0.2087"/>
              <dgm:constr type="w" for="ch" forName="Child3" refType="w" fact="0.1458"/>
              <dgm:constr type="h" for="ch" forName="Child3" refType="h" fact="0.6517"/>
              <dgm:constr type="l" for="ch" forName="Child2" refType="w" fact="0.6674"/>
              <dgm:constr type="t" for="ch" forName="Child2" refType="h" fact="0.2087"/>
              <dgm:constr type="w" for="ch" forName="Child2" refType="w" fact="0.1458"/>
              <dgm:constr type="h" for="ch" forName="Child2" refType="h" fact="0.6051"/>
              <dgm:constr type="l" for="ch" forName="Child1" refType="w" fact="0.833"/>
              <dgm:constr type="t" for="ch" forName="Child1" refType="h" fact="0.2087"/>
              <dgm:constr type="w" for="ch" forName="Child1" refType="w" fact="0.1458"/>
              <dgm:constr type="h" for="ch" forName="Child1" refType="h" fact="0.5586"/>
              <dgm:constr type="l" for="ch" forName="ChildAccent1" refType="w" fact="0.833"/>
              <dgm:constr type="t" for="ch" forName="ChildAccent1" refType="h" fact="0.2087"/>
              <dgm:constr type="w" for="ch" forName="ChildAccent1" refType="w" fact="0.167"/>
              <dgm:constr type="h" for="ch" forName="ChildAccent1" refType="h" fact="0.5586"/>
              <dgm:constr type="l" for="ch" forName="Parent1" refType="w" fact="0.833"/>
              <dgm:constr type="t" for="ch" forName="Parent1" refType="h" fact="0.1156"/>
              <dgm:constr type="w" for="ch" forName="Parent1" refType="w" fact="0.167"/>
              <dgm:constr type="h" for="ch" forName="Parent1" refType="h" fact="0.0931"/>
              <dgm:constr type="l" for="ch" forName="ChildAccent2" refType="w" fact="0.6674"/>
              <dgm:constr type="t" for="ch" forName="ChildAccent2" refType="h" fact="0.2087"/>
              <dgm:constr type="w" for="ch" forName="ChildAccent2" refType="w" fact="0.167"/>
              <dgm:constr type="h" for="ch" forName="ChildAccent2" refType="h" fact="0.6051"/>
              <dgm:constr type="l" for="ch" forName="Parent2" refType="w" fact="0.6674"/>
              <dgm:constr type="t" for="ch" forName="Parent2" refType="h" fact="0.0923"/>
              <dgm:constr type="w" for="ch" forName="Parent2" refType="w" fact="0.165"/>
              <dgm:constr type="h" for="ch" forName="Parent2" refType="h" fact="0.1164"/>
              <dgm:constr type="l" for="ch" forName="ChildAccent3" refType="w" fact="0.5009"/>
              <dgm:constr type="t" for="ch" forName="ChildAccent3" refType="h" fact="0.2087"/>
              <dgm:constr type="w" for="ch" forName="ChildAccent3" refType="w" fact="0.167"/>
              <dgm:constr type="h" for="ch" forName="ChildAccent3" refType="h" fact="0.6517"/>
              <dgm:constr type="l" for="ch" forName="Parent3" refType="w" fact="0.5009"/>
              <dgm:constr type="t" for="ch" forName="Parent3" refType="h" fact="0.0698"/>
              <dgm:constr type="w" for="ch" forName="Parent3" refType="w" fact="0.166"/>
              <dgm:constr type="h" for="ch" forName="Parent3" refType="h" fact="0.1396"/>
              <dgm:constr type="l" for="ch" forName="ChildAccent4" refType="w" fact="0.3339"/>
              <dgm:constr type="t" for="ch" forName="ChildAccent4" refType="h" fact="0.2087"/>
              <dgm:constr type="w" for="ch" forName="ChildAccent4" refType="w" fact="0.167"/>
              <dgm:constr type="h" for="ch" forName="ChildAccent4" refType="h" fact="0.6982"/>
              <dgm:constr type="l" for="ch" forName="Parent4" refType="w" fact="0.3339"/>
              <dgm:constr type="t" for="ch" forName="Parent4" refType="h" fact="0.0458"/>
              <dgm:constr type="w" for="ch" forName="Parent4" refType="w" fact="0.167"/>
              <dgm:constr type="h" for="ch" forName="Parent4" refType="h" fact="0.1629"/>
              <dgm:constr type="l" for="ch" forName="ChildAccent5" refType="w" fact="0.167"/>
              <dgm:constr type="t" for="ch" forName="ChildAccent5" refType="h" fact="0.2087"/>
              <dgm:constr type="w" for="ch" forName="ChildAccent5" refType="w" fact="0.167"/>
              <dgm:constr type="h" for="ch" forName="ChildAccent5" refType="h" fact="0.7448"/>
              <dgm:constr type="l" for="ch" forName="Parent5" refType="w" fact="0.167"/>
              <dgm:constr type="t" for="ch" forName="Parent5" refType="h" fact="0.0225"/>
              <dgm:constr type="w" for="ch" forName="Parent5" refType="w" fact="0.167"/>
              <dgm:constr type="h" for="ch" forName="Parent5" refType="h" fact="0.1862"/>
              <dgm:constr type="l" for="ch" forName="ChildAccent6" refType="w" fact="0"/>
              <dgm:constr type="t" for="ch" forName="ChildAccent6" refType="h" fact="0.2087"/>
              <dgm:constr type="w" for="ch" forName="ChildAccent6" refType="w" fact="0.167"/>
              <dgm:constr type="h" for="ch" forName="ChildAccent6" refType="h" fact="0.7913"/>
              <dgm:constr type="l" for="ch" forName="Parent6" refType="w" fact="0"/>
              <dgm:constr type="t" for="ch" forName="Parent6" refType="h" fact="0"/>
              <dgm:constr type="w" for="ch" forName="Parent6" refType="w" fact="0.167"/>
              <dgm:constr type="h" for="ch" forName="Parent6" refType="h" fact="0.2095"/>
            </dgm:constrLst>
          </dgm:if>
          <dgm:else name="Name19">
            <dgm:alg type="composite">
              <dgm:param type="ar" val="1.91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Child7" refType="w" fact="0"/>
              <dgm:constr type="t" for="ch" forName="Child7" refType="h" fact="0.2168"/>
              <dgm:constr type="w" for="ch" forName="Child7" refType="w" fact="0.125"/>
              <dgm:constr type="h" for="ch" forName="Child7" refType="h" fact="0.7832"/>
              <dgm:constr type="l" for="ch" forName="Child6" refType="w" fact="0.1432"/>
              <dgm:constr type="t" for="ch" forName="Child6" refType="h" fact="0.2168"/>
              <dgm:constr type="w" for="ch" forName="Child6" refType="w" fact="0.125"/>
              <dgm:constr type="h" for="ch" forName="Child6" refType="h" fact="0.7397"/>
              <dgm:constr type="l" for="ch" forName="Child5" refType="w" fact="0.2865"/>
              <dgm:constr type="t" for="ch" forName="Child5" refType="h" fact="0.2168"/>
              <dgm:constr type="w" for="ch" forName="Child5" refType="w" fact="0.125"/>
              <dgm:constr type="h" for="ch" forName="Child5" refType="h" fact="0.6962"/>
              <dgm:constr type="l" for="ch" forName="Child4" refType="w" fact="0.4297"/>
              <dgm:constr type="t" for="ch" forName="Child4" refType="h" fact="0.2168"/>
              <dgm:constr type="w" for="ch" forName="Child4" refType="w" fact="0.125"/>
              <dgm:constr type="h" for="ch" forName="Child4" refType="h" fact="0.6526"/>
              <dgm:constr type="l" for="ch" forName="Child3" refType="w" fact="0.5726"/>
              <dgm:constr type="t" for="ch" forName="Child3" refType="h" fact="0.2168"/>
              <dgm:constr type="w" for="ch" forName="Child3" refType="w" fact="0.125"/>
              <dgm:constr type="h" for="ch" forName="Child3" refType="h" fact="0.6091"/>
              <dgm:constr type="l" for="ch" forName="Child2" refType="w" fact="0.7147"/>
              <dgm:constr type="t" for="ch" forName="Child2" refType="h" fact="0.2168"/>
              <dgm:constr type="w" for="ch" forName="Child2" refType="w" fact="0.125"/>
              <dgm:constr type="h" for="ch" forName="Child2" refType="h" fact="0.5656"/>
              <dgm:constr type="l" for="ch" forName="Child1" refType="w" fact="0.8568"/>
              <dgm:constr type="t" for="ch" forName="Child1" refType="h" fact="0.2168"/>
              <dgm:constr type="w" for="ch" forName="Child1" refType="w" fact="0.125"/>
              <dgm:constr type="h" for="ch" forName="Child1" refType="h" fact="0.5221"/>
              <dgm:constr type="l" for="ch" forName="ChildAccent1" refType="w" fact="0.8568"/>
              <dgm:constr type="t" for="ch" forName="ChildAccent1" refType="h" fact="0.2168"/>
              <dgm:constr type="w" for="ch" forName="ChildAccent1" refType="w" fact="0.1432"/>
              <dgm:constr type="h" for="ch" forName="ChildAccent1" refType="h" fact="0.5221"/>
              <dgm:constr type="l" for="ch" forName="Parent1" refType="w" fact="0.8568"/>
              <dgm:constr type="t" for="ch" forName="Parent1" refType="h" fact="0.1298"/>
              <dgm:constr type="w" for="ch" forName="Parent1" refType="w" fact="0.1432"/>
              <dgm:constr type="h" for="ch" forName="Parent1" refType="h" fact="0.087"/>
              <dgm:constr type="l" for="ch" forName="ChildAccent2" refType="w" fact="0.7147"/>
              <dgm:constr type="t" for="ch" forName="ChildAccent2" refType="h" fact="0.2168"/>
              <dgm:constr type="w" for="ch" forName="ChildAccent2" refType="w" fact="0.1432"/>
              <dgm:constr type="h" for="ch" forName="ChildAccent2" refType="h" fact="0.5656"/>
              <dgm:constr type="l" for="ch" forName="Parent2" refType="w" fact="0.7147"/>
              <dgm:constr type="t" for="ch" forName="Parent2" refType="h" fact="0.108"/>
              <dgm:constr type="w" for="ch" forName="Parent2" refType="w" fact="0.1425"/>
              <dgm:constr type="h" for="ch" forName="Parent2" refType="h" fact="0.1088"/>
              <dgm:constr type="l" for="ch" forName="ChildAccent3" refType="w" fact="0.5726"/>
              <dgm:constr type="t" for="ch" forName="ChildAccent3" refType="h" fact="0.2168"/>
              <dgm:constr type="w" for="ch" forName="ChildAccent3" refType="w" fact="0.1432"/>
              <dgm:constr type="h" for="ch" forName="ChildAccent3" refType="h" fact="0.6091"/>
              <dgm:constr type="l" for="ch" forName="Parent3" refType="w" fact="0.5726"/>
              <dgm:constr type="t" for="ch" forName="Parent3" refType="h" fact="0.087"/>
              <dgm:constr type="w" for="ch" forName="Parent3" refType="w" fact="0.142"/>
              <dgm:constr type="h" for="ch" forName="Parent3" refType="h" fact="0.1305"/>
              <dgm:constr type="l" for="ch" forName="ChildAccent4" refType="w" fact="0.4297"/>
              <dgm:constr type="t" for="ch" forName="ChildAccent4" refType="h" fact="0.2168"/>
              <dgm:constr type="w" for="ch" forName="ChildAccent4" refType="w" fact="0.1432"/>
              <dgm:constr type="h" for="ch" forName="ChildAccent4" refType="h" fact="0.6526"/>
              <dgm:constr type="l" for="ch" forName="Parent4" refType="w" fact="0.4297"/>
              <dgm:constr type="t" for="ch" forName="Parent4" refType="h" fact="0.0645"/>
              <dgm:constr type="w" for="ch" forName="Parent4" refType="w" fact="0.1432"/>
              <dgm:constr type="h" for="ch" forName="Parent4" refType="h" fact="0.1523"/>
              <dgm:constr type="l" for="ch" forName="ChildAccent5" refType="w" fact="0.2865"/>
              <dgm:constr type="t" for="ch" forName="ChildAccent5" refType="h" fact="0.2168"/>
              <dgm:constr type="w" for="ch" forName="ChildAccent5" refType="w" fact="0.1432"/>
              <dgm:constr type="h" for="ch" forName="ChildAccent5" refType="h" fact="0.6962"/>
              <dgm:constr type="l" for="ch" forName="Parent5" refType="w" fact="0.2865"/>
              <dgm:constr type="t" for="ch" forName="Parent5" refType="h" fact="0.0428"/>
              <dgm:constr type="w" for="ch" forName="Parent5" refType="w" fact="0.1432"/>
              <dgm:constr type="h" for="ch" forName="Parent5" refType="h" fact="0.174"/>
              <dgm:constr type="l" for="ch" forName="ChildAccent6" refType="w" fact="0.1432"/>
              <dgm:constr type="t" for="ch" forName="ChildAccent6" refType="h" fact="0.2168"/>
              <dgm:constr type="w" for="ch" forName="ChildAccent6" refType="w" fact="0.1432"/>
              <dgm:constr type="h" for="ch" forName="ChildAccent6" refType="h" fact="0.7397"/>
              <dgm:constr type="l" for="ch" forName="Parent6" refType="w" fact="0.1432"/>
              <dgm:constr type="t" for="ch" forName="Parent6" refType="h" fact="0.0217"/>
              <dgm:constr type="w" for="ch" forName="Parent6" refType="w" fact="0.1432"/>
              <dgm:constr type="h" for="ch" forName="Parent6" refType="h" fact="0.1958"/>
              <dgm:constr type="l" for="ch" forName="ChildAccent7" refType="w" fact="0"/>
              <dgm:constr type="t" for="ch" forName="ChildAccent7" refType="h" fact="0.2168"/>
              <dgm:constr type="w" for="ch" forName="ChildAccent7" refType="w" fact="0.1432"/>
              <dgm:constr type="h" for="ch" forName="ChildAccent7" refType="h" fact="0.7832"/>
              <dgm:constr type="l" for="ch" forName="Parent7" refType="w" fact="0"/>
              <dgm:constr type="t" for="ch" forName="Parent7" refType="h" fact="0"/>
              <dgm:constr type="w" for="ch" forName="Parent7" refType="w" fact="0.1432"/>
              <dgm:constr type="h" for="ch" forName="Parent7" refType="h" fact="0.2175"/>
            </dgm:constrLst>
          </dgm:else>
        </dgm:choose>
      </dgm:else>
    </dgm:choose>
    <dgm:forEach name="wrapper" axis="self" ptType="parTrans">
      <dgm:forEach name="accentRepeat" axis="self">
        <dgm:layoutNode name="ChildAccent" styleLbl="alignImgPlace1">
          <dgm:alg type="sp"/>
          <dgm:choose name="Name20">
            <dgm:if name="Name21" axis="followSib" ptType="node" func="cnt" op="equ" val="0">
              <dgm:shape xmlns:r="http://schemas.openxmlformats.org/officeDocument/2006/relationships" type="wedgeRectCallout" r:blip="">
                <dgm:adjLst>
                  <dgm:adj idx="1" val="0"/>
                  <dgm:adj idx="2" val="0"/>
                </dgm:adjLst>
              </dgm:shape>
            </dgm:if>
            <dgm:else name="Name22">
              <dgm:choose name="Name23">
                <dgm:if name="Name24" axis="precedSib" ptType="node" func="cnt" op="equ" val="6">
                  <dgm:shape xmlns:r="http://schemas.openxmlformats.org/officeDocument/2006/relationships" type="wedgeRectCallout" r:blip="">
                    <dgm:adjLst>
                      <dgm:adj idx="1" val="0"/>
                      <dgm:adj idx="2" val="0"/>
                    </dgm:adjLst>
                  </dgm:shape>
                </dgm:if>
                <dgm:else name="Name25">
                  <dgm:choose name="Name26">
                    <dgm:if name="Name27" func="var" arg="dir" op="equ" val="norm">
                      <dgm:shape xmlns:r="http://schemas.openxmlformats.org/officeDocument/2006/relationships" type="wedgeRectCallout" r:blip="">
                        <dgm:adjLst>
                          <dgm:adj idx="1" val="0.625"/>
                          <dgm:adj idx="2" val="0.2083"/>
                        </dgm:adjLst>
                      </dgm:shape>
                    </dgm:if>
                    <dgm:else name="Name28">
                      <dgm:shape xmlns:r="http://schemas.openxmlformats.org/officeDocument/2006/relationships" type="wedgeRectCallout" r:blip="">
                        <dgm:adjLst>
                          <dgm:adj idx="1" val="-0.625"/>
                          <dgm:adj idx="2" val="0.2083"/>
                        </dgm:adjLst>
                      </dgm:shape>
                    </dgm:else>
                  </dgm:choose>
                </dgm:else>
              </dgm:choose>
            </dgm:else>
          </dgm:choose>
          <dgm:presOf axis="des" ptType="node"/>
        </dgm:layoutNode>
      </dgm:forEach>
    </dgm:forEach>
    <dgm:forEach name="Name29" axis="ch" ptType="node" st="7" cnt="1">
      <dgm:layoutNode name="ChildAccent7">
        <dgm:alg type="sp"/>
        <dgm:shape xmlns:r="http://schemas.openxmlformats.org/officeDocument/2006/relationships" r:blip="">
          <dgm:adjLst/>
        </dgm:shape>
        <dgm:presOf/>
        <dgm:constrLst/>
        <dgm:forEach name="Name30" ref="accentRepeat"/>
      </dgm:layoutNode>
      <dgm:layoutNode name="Child7" styleLbl="revTx">
        <dgm:varLst>
          <dgm:chMax val="0"/>
          <dgm:chPref val="0"/>
          <dgm:bulletEnabled val="1"/>
        </dgm:varLst>
        <dgm:choose name="Name31">
          <dgm:if name="Name32" func="var" arg="dir" op="equ" val="norm">
            <dgm:alg type="tx">
              <dgm:param type="parTxLTRAlign" val="r"/>
              <dgm:param type="shpTxLTRAlignCh" val="r"/>
              <dgm:param type="txAnchorVert" val="t"/>
            </dgm:alg>
          </dgm:if>
          <dgm:else name="Name3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7"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34" axis="ch" ptType="node" st="6" cnt="1">
      <dgm:layoutNode name="ChildAccent6">
        <dgm:alg type="sp"/>
        <dgm:shape xmlns:r="http://schemas.openxmlformats.org/officeDocument/2006/relationships" r:blip="">
          <dgm:adjLst/>
        </dgm:shape>
        <dgm:presOf/>
        <dgm:constrLst/>
        <dgm:forEach name="Name35" ref="accentRepeat"/>
      </dgm:layoutNode>
      <dgm:layoutNode name="Child6" styleLbl="revTx">
        <dgm:varLst>
          <dgm:chMax val="0"/>
          <dgm:chPref val="0"/>
          <dgm:bulletEnabled val="1"/>
        </dgm:varLst>
        <dgm:choose name="Name36">
          <dgm:if name="Name37" func="var" arg="dir" op="equ" val="norm">
            <dgm:alg type="tx">
              <dgm:param type="parTxLTRAlign" val="r"/>
              <dgm:param type="shpTxLTRAlignCh" val="r"/>
              <dgm:param type="txAnchorVert" val="t"/>
            </dgm:alg>
          </dgm:if>
          <dgm:else name="Name3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6"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39" axis="ch" ptType="node" st="5" cnt="1">
      <dgm:layoutNode name="ChildAccent5">
        <dgm:alg type="sp"/>
        <dgm:shape xmlns:r="http://schemas.openxmlformats.org/officeDocument/2006/relationships" r:blip="">
          <dgm:adjLst/>
        </dgm:shape>
        <dgm:presOf/>
        <dgm:constrLst/>
        <dgm:forEach name="Name40" ref="accentRepeat"/>
      </dgm:layoutNode>
      <dgm:layoutNode name="Child5" styleLbl="revTx">
        <dgm:varLst>
          <dgm:chMax val="0"/>
          <dgm:chPref val="0"/>
          <dgm:bulletEnabled val="1"/>
        </dgm:varLst>
        <dgm:choose name="Name41">
          <dgm:if name="Name42" func="var" arg="dir" op="equ" val="norm">
            <dgm:alg type="tx">
              <dgm:param type="parTxLTRAlign" val="r"/>
              <dgm:param type="shpTxLTRAlignCh" val="r"/>
              <dgm:param type="txAnchorVert" val="t"/>
            </dgm:alg>
          </dgm:if>
          <dgm:else name="Name4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5"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44" axis="ch" ptType="node" st="4" cnt="1">
      <dgm:layoutNode name="ChildAccent4">
        <dgm:alg type="sp"/>
        <dgm:shape xmlns:r="http://schemas.openxmlformats.org/officeDocument/2006/relationships" r:blip="">
          <dgm:adjLst/>
        </dgm:shape>
        <dgm:presOf/>
        <dgm:constrLst/>
        <dgm:forEach name="Name45" ref="accentRepeat"/>
      </dgm:layoutNode>
      <dgm:layoutNode name="Child4" styleLbl="revTx">
        <dgm:varLst>
          <dgm:chMax val="0"/>
          <dgm:chPref val="0"/>
          <dgm:bulletEnabled val="1"/>
        </dgm:varLst>
        <dgm:choose name="Name46">
          <dgm:if name="Name47" func="var" arg="dir" op="equ" val="norm">
            <dgm:alg type="tx">
              <dgm:param type="parTxLTRAlign" val="r"/>
              <dgm:param type="shpTxLTRAlignCh" val="r"/>
              <dgm:param type="txAnchorVert" val="t"/>
            </dgm:alg>
          </dgm:if>
          <dgm:else name="Name4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4"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49" axis="ch" ptType="node" st="3" cnt="1">
      <dgm:layoutNode name="ChildAccent3">
        <dgm:alg type="sp"/>
        <dgm:shape xmlns:r="http://schemas.openxmlformats.org/officeDocument/2006/relationships" r:blip="">
          <dgm:adjLst/>
        </dgm:shape>
        <dgm:presOf/>
        <dgm:constrLst/>
        <dgm:forEach name="Name50" ref="accentRepeat"/>
      </dgm:layoutNode>
      <dgm:layoutNode name="Child3" styleLbl="revTx">
        <dgm:varLst>
          <dgm:chMax val="0"/>
          <dgm:chPref val="0"/>
          <dgm:bulletEnabled val="1"/>
        </dgm:varLst>
        <dgm:choose name="Name51">
          <dgm:if name="Name52" func="var" arg="dir" op="equ" val="norm">
            <dgm:alg type="tx">
              <dgm:param type="parTxLTRAlign" val="r"/>
              <dgm:param type="shpTxLTRAlignCh" val="r"/>
              <dgm:param type="txAnchorVert" val="t"/>
            </dgm:alg>
          </dgm:if>
          <dgm:else name="Name5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3"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54" axis="ch" ptType="node" st="2" cnt="1">
      <dgm:layoutNode name="ChildAccent2">
        <dgm:alg type="sp"/>
        <dgm:shape xmlns:r="http://schemas.openxmlformats.org/officeDocument/2006/relationships" r:blip="">
          <dgm:adjLst/>
        </dgm:shape>
        <dgm:presOf/>
        <dgm:constrLst/>
        <dgm:forEach name="Name55" ref="accentRepeat"/>
      </dgm:layoutNode>
      <dgm:layoutNode name="Child2" styleLbl="revTx">
        <dgm:varLst>
          <dgm:chMax val="0"/>
          <dgm:chPref val="0"/>
          <dgm:bulletEnabled val="1"/>
        </dgm:varLst>
        <dgm:choose name="Name56">
          <dgm:if name="Name57" func="var" arg="dir" op="equ" val="norm">
            <dgm:alg type="tx">
              <dgm:param type="parTxLTRAlign" val="r"/>
              <dgm:param type="shpTxLTRAlignCh" val="r"/>
              <dgm:param type="txAnchorVert" val="t"/>
            </dgm:alg>
          </dgm:if>
          <dgm:else name="Name5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2"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59" axis="ch" ptType="node" cnt="1">
      <dgm:layoutNode name="ChildAccent1">
        <dgm:alg type="sp"/>
        <dgm:shape xmlns:r="http://schemas.openxmlformats.org/officeDocument/2006/relationships" r:blip="">
          <dgm:adjLst/>
        </dgm:shape>
        <dgm:presOf/>
        <dgm:constrLst/>
        <dgm:forEach name="Name60" ref="accentRepeat"/>
      </dgm:layoutNode>
      <dgm:layoutNode name="Child1" styleLbl="revTx">
        <dgm:varLst>
          <dgm:chMax val="0"/>
          <dgm:chPref val="0"/>
          <dgm:bulletEnabled val="1"/>
        </dgm:varLst>
        <dgm:choose name="Name61">
          <dgm:if name="Name62" func="var" arg="dir" op="equ" val="norm">
            <dgm:alg type="tx">
              <dgm:param type="parTxLTRAlign" val="r"/>
              <dgm:param type="shpTxLTRAlignCh" val="r"/>
              <dgm:param type="txAnchorVert" val="t"/>
            </dgm:alg>
          </dgm:if>
          <dgm:else name="Name6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1"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25D82C-459D-464C-BD74-05302273F22C}" type="datetimeFigureOut">
              <a:rPr lang="cs-CZ" smtClean="0"/>
              <a:t>9.3.2014</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F5308C-06D2-4A0A-A7AE-F6B7D87CFE16}" type="slidenum">
              <a:rPr lang="cs-CZ" smtClean="0"/>
              <a:t>‹#›</a:t>
            </a:fld>
            <a:endParaRPr lang="cs-CZ"/>
          </a:p>
        </p:txBody>
      </p:sp>
    </p:spTree>
    <p:extLst>
      <p:ext uri="{BB962C8B-B14F-4D97-AF65-F5344CB8AC3E}">
        <p14:creationId xmlns:p14="http://schemas.microsoft.com/office/powerpoint/2010/main" val="6797355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200" b="1" u="sng" kern="1200" dirty="0" smtClean="0">
                <a:solidFill>
                  <a:schemeClr val="tx1"/>
                </a:solidFill>
                <a:effectLst/>
                <a:latin typeface="+mn-lt"/>
                <a:ea typeface="+mn-ea"/>
                <a:cs typeface="+mn-cs"/>
              </a:rPr>
              <a:t>Řešení: </a:t>
            </a:r>
            <a:r>
              <a:rPr lang="cs-CZ" sz="1200" kern="1200" dirty="0" smtClean="0">
                <a:solidFill>
                  <a:schemeClr val="tx1"/>
                </a:solidFill>
                <a:effectLst/>
                <a:latin typeface="+mn-lt"/>
                <a:ea typeface="+mn-ea"/>
                <a:cs typeface="+mn-cs"/>
              </a:rPr>
              <a:t>zcela jistě napadá velké</a:t>
            </a:r>
            <a:r>
              <a:rPr lang="cs-CZ" sz="1200" kern="1200" baseline="0" dirty="0" smtClean="0">
                <a:solidFill>
                  <a:schemeClr val="tx1"/>
                </a:solidFill>
                <a:effectLst/>
                <a:latin typeface="+mn-lt"/>
                <a:ea typeface="+mn-ea"/>
                <a:cs typeface="+mn-cs"/>
              </a:rPr>
              <a:t> </a:t>
            </a:r>
            <a:r>
              <a:rPr lang="cs-CZ" sz="1200" kern="1200" dirty="0" smtClean="0">
                <a:solidFill>
                  <a:schemeClr val="tx1"/>
                </a:solidFill>
                <a:effectLst/>
                <a:latin typeface="+mn-lt"/>
                <a:ea typeface="+mn-ea"/>
                <a:cs typeface="+mn-cs"/>
              </a:rPr>
              <a:t>množství,</a:t>
            </a:r>
            <a:r>
              <a:rPr lang="cs-CZ" sz="1200" kern="1200" baseline="0" dirty="0" smtClean="0">
                <a:solidFill>
                  <a:schemeClr val="tx1"/>
                </a:solidFill>
                <a:effectLst/>
                <a:latin typeface="+mn-lt"/>
                <a:ea typeface="+mn-ea"/>
                <a:cs typeface="+mn-cs"/>
              </a:rPr>
              <a:t> většinou člověka hned jako první napadne, </a:t>
            </a:r>
            <a:r>
              <a:rPr lang="cs-CZ" sz="1200" kern="1200" dirty="0" smtClean="0">
                <a:solidFill>
                  <a:schemeClr val="tx1"/>
                </a:solidFill>
                <a:effectLst/>
                <a:latin typeface="+mn-lt"/>
                <a:ea typeface="+mn-ea"/>
                <a:cs typeface="+mn-cs"/>
              </a:rPr>
              <a:t>že připíchnete svíčku </a:t>
            </a:r>
            <a:r>
              <a:rPr lang="cs-CZ" sz="1200" kern="1200" dirty="0" err="1" smtClean="0">
                <a:solidFill>
                  <a:schemeClr val="tx1"/>
                </a:solidFill>
                <a:effectLst/>
                <a:latin typeface="+mn-lt"/>
                <a:ea typeface="+mn-ea"/>
                <a:cs typeface="+mn-cs"/>
              </a:rPr>
              <a:t>připínáčkami</a:t>
            </a:r>
            <a:r>
              <a:rPr lang="cs-CZ" sz="1200" kern="1200" dirty="0" smtClean="0">
                <a:solidFill>
                  <a:schemeClr val="tx1"/>
                </a:solidFill>
                <a:effectLst/>
                <a:latin typeface="+mn-lt"/>
                <a:ea typeface="+mn-ea"/>
                <a:cs typeface="+mn-cs"/>
              </a:rPr>
              <a:t> na zeď. To by ale nefungovalo. To, co ale zaručeně fungovat bude, je, když krabičku připíchnete na zeď </a:t>
            </a:r>
            <a:r>
              <a:rPr lang="cs-CZ" sz="1200" kern="1200" dirty="0" err="1" smtClean="0">
                <a:solidFill>
                  <a:schemeClr val="tx1"/>
                </a:solidFill>
                <a:effectLst/>
                <a:latin typeface="+mn-lt"/>
                <a:ea typeface="+mn-ea"/>
                <a:cs typeface="+mn-cs"/>
              </a:rPr>
              <a:t>připínáčkama</a:t>
            </a:r>
            <a:r>
              <a:rPr lang="cs-CZ" sz="1200" kern="1200" dirty="0" smtClean="0">
                <a:solidFill>
                  <a:schemeClr val="tx1"/>
                </a:solidFill>
                <a:effectLst/>
                <a:latin typeface="+mn-lt"/>
                <a:ea typeface="+mn-ea"/>
                <a:cs typeface="+mn-cs"/>
              </a:rPr>
              <a:t> a do ní vložíte svíčku.</a:t>
            </a:r>
          </a:p>
          <a:p>
            <a:pPr marL="0" marR="0" indent="0" algn="l" defTabSz="914400" rtl="0" eaLnBrk="1" fontAlgn="auto" latinLnBrk="0" hangingPunct="1">
              <a:lnSpc>
                <a:spcPct val="100000"/>
              </a:lnSpc>
              <a:spcBef>
                <a:spcPts val="0"/>
              </a:spcBef>
              <a:spcAft>
                <a:spcPts val="0"/>
              </a:spcAft>
              <a:buClrTx/>
              <a:buSzTx/>
              <a:buFontTx/>
              <a:buNone/>
              <a:tabLst/>
              <a:defRPr/>
            </a:pPr>
            <a:r>
              <a:rPr lang="cs-CZ" sz="1200" kern="1200" dirty="0" smtClean="0">
                <a:solidFill>
                  <a:schemeClr val="tx1"/>
                </a:solidFill>
                <a:effectLst/>
                <a:latin typeface="+mn-lt"/>
                <a:ea typeface="+mn-ea"/>
                <a:cs typeface="+mn-cs"/>
              </a:rPr>
              <a:t>Kde se v rámci řešení tohoto problému jednalo o kreativitu? Bylo to v případě, kdy jste se pokoušeli nalézat různá řešení, zkoušeli jste, co by šlo a co nikoli. Lze ale tento úkol považovat za kreativní??? Nikoli, neboť pravděpodobně jeho jediným řešením, tak jak jej nabízí autor tohoto problému, který se stal nástrojem výzkumného šetření, je pouze jedno. Tzn., že musíme oddělovat správně pojmy od sebe. Tedy samotný úkol vyžadoval pro splnění určitý inteligenční potenciál – využili jsme konvergentní myšlení a došli jsme k jedinému řešení. Protože toto řešení je pouze jedno, nemůžeme hovořit o kreativním řešení. Pokud bychom ale svíčku měli jakkoli připevnit na stěnu, nebyla by zde podmínka, že vosk nesmí zkapávat dolů, bylo by řešení jistě více a nebylo by pouze jedno správné. Hovoříme tedy o kreativním řešení (neboť využíváme divergentního myšlení).</a:t>
            </a:r>
          </a:p>
          <a:p>
            <a:endParaRPr lang="cs-CZ" dirty="0"/>
          </a:p>
        </p:txBody>
      </p:sp>
      <p:sp>
        <p:nvSpPr>
          <p:cNvPr id="4" name="Zástupný symbol pro číslo snímku 3"/>
          <p:cNvSpPr>
            <a:spLocks noGrp="1"/>
          </p:cNvSpPr>
          <p:nvPr>
            <p:ph type="sldNum" sz="quarter" idx="10"/>
          </p:nvPr>
        </p:nvSpPr>
        <p:spPr/>
        <p:txBody>
          <a:bodyPr/>
          <a:lstStyle/>
          <a:p>
            <a:fld id="{5AF5308C-06D2-4A0A-A7AE-F6B7D87CFE16}" type="slidenum">
              <a:rPr lang="cs-CZ" smtClean="0"/>
              <a:t>2</a:t>
            </a:fld>
            <a:endParaRPr lang="cs-CZ"/>
          </a:p>
        </p:txBody>
      </p:sp>
    </p:spTree>
    <p:extLst>
      <p:ext uri="{BB962C8B-B14F-4D97-AF65-F5344CB8AC3E}">
        <p14:creationId xmlns:p14="http://schemas.microsoft.com/office/powerpoint/2010/main" val="36069991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smtClean="0">
                <a:solidFill>
                  <a:schemeClr val="tx1"/>
                </a:solidFill>
                <a:effectLst/>
                <a:latin typeface="+mn-lt"/>
                <a:ea typeface="+mn-ea"/>
                <a:cs typeface="+mn-cs"/>
              </a:rPr>
              <a:t>Ať už jsme či nejsme tvořiví lidi, vždy se setkáme se situacemi, kdy, ať děláme, co můžeme, hodnotitelům, okolí, se naše návrhy zkrátka nezdají tvůrčí. Táhneme si před sebou tzv. balvan, který ne a ne přeskočit. Touto problematikou se zabývá J. L. Adams, který ve své knize </a:t>
            </a:r>
            <a:r>
              <a:rPr lang="cs-CZ" sz="1200" i="1" kern="1200" dirty="0" err="1" smtClean="0">
                <a:solidFill>
                  <a:schemeClr val="tx1"/>
                </a:solidFill>
                <a:effectLst/>
                <a:latin typeface="+mn-lt"/>
                <a:ea typeface="+mn-ea"/>
                <a:cs typeface="+mn-cs"/>
              </a:rPr>
              <a:t>Conceptual</a:t>
            </a:r>
            <a:r>
              <a:rPr lang="cs-CZ" sz="1200" i="1" kern="1200" dirty="0" smtClean="0">
                <a:solidFill>
                  <a:schemeClr val="tx1"/>
                </a:solidFill>
                <a:effectLst/>
                <a:latin typeface="+mn-lt"/>
                <a:ea typeface="+mn-ea"/>
                <a:cs typeface="+mn-cs"/>
              </a:rPr>
              <a:t> </a:t>
            </a:r>
            <a:r>
              <a:rPr lang="cs-CZ" sz="1200" i="1" kern="1200" dirty="0" err="1" smtClean="0">
                <a:solidFill>
                  <a:schemeClr val="tx1"/>
                </a:solidFill>
                <a:effectLst/>
                <a:latin typeface="+mn-lt"/>
                <a:ea typeface="+mn-ea"/>
                <a:cs typeface="+mn-cs"/>
              </a:rPr>
              <a:t>Blockbusting</a:t>
            </a:r>
            <a:r>
              <a:rPr lang="cs-CZ" sz="1200" i="1" kern="1200" dirty="0" smtClean="0">
                <a:solidFill>
                  <a:schemeClr val="tx1"/>
                </a:solidFill>
                <a:effectLst/>
                <a:latin typeface="+mn-lt"/>
                <a:ea typeface="+mn-ea"/>
                <a:cs typeface="+mn-cs"/>
              </a:rPr>
              <a:t> </a:t>
            </a:r>
            <a:r>
              <a:rPr lang="cs-CZ" sz="1200" kern="1200" dirty="0" smtClean="0">
                <a:solidFill>
                  <a:schemeClr val="tx1"/>
                </a:solidFill>
                <a:effectLst/>
                <a:latin typeface="+mn-lt"/>
                <a:ea typeface="+mn-ea"/>
                <a:cs typeface="+mn-cs"/>
              </a:rPr>
              <a:t>(1980) pojmenovává balvany v cestě jako </a:t>
            </a:r>
            <a:r>
              <a:rPr lang="cs-CZ" sz="1200" b="1" kern="1200" dirty="0" smtClean="0">
                <a:solidFill>
                  <a:schemeClr val="tx1"/>
                </a:solidFill>
                <a:effectLst/>
                <a:latin typeface="+mn-lt"/>
                <a:ea typeface="+mn-ea"/>
                <a:cs typeface="+mn-cs"/>
              </a:rPr>
              <a:t>bloky</a:t>
            </a:r>
            <a:r>
              <a:rPr lang="cs-CZ" sz="1200" kern="1200" dirty="0" smtClean="0">
                <a:solidFill>
                  <a:schemeClr val="tx1"/>
                </a:solidFill>
                <a:effectLst/>
                <a:latin typeface="+mn-lt"/>
                <a:ea typeface="+mn-ea"/>
                <a:cs typeface="+mn-cs"/>
              </a:rPr>
              <a:t> (</a:t>
            </a:r>
            <a:r>
              <a:rPr lang="cs-CZ" sz="1200" i="1" kern="1200" dirty="0" err="1" smtClean="0">
                <a:solidFill>
                  <a:schemeClr val="tx1"/>
                </a:solidFill>
                <a:effectLst/>
                <a:latin typeface="+mn-lt"/>
                <a:ea typeface="+mn-ea"/>
                <a:cs typeface="+mn-cs"/>
              </a:rPr>
              <a:t>blocks</a:t>
            </a:r>
            <a:r>
              <a:rPr lang="cs-CZ" sz="1200" i="1" kern="1200" dirty="0" smtClean="0">
                <a:solidFill>
                  <a:schemeClr val="tx1"/>
                </a:solidFill>
                <a:effectLst/>
                <a:latin typeface="+mn-lt"/>
                <a:ea typeface="+mn-ea"/>
                <a:cs typeface="+mn-cs"/>
              </a:rPr>
              <a:t>)</a:t>
            </a:r>
            <a:r>
              <a:rPr lang="cs-CZ" sz="1200" kern="1200" dirty="0" smtClean="0">
                <a:solidFill>
                  <a:schemeClr val="tx1"/>
                </a:solidFill>
                <a:effectLst/>
                <a:latin typeface="+mn-lt"/>
                <a:ea typeface="+mn-ea"/>
                <a:cs typeface="+mn-cs"/>
              </a:rPr>
              <a:t> </a:t>
            </a:r>
            <a:r>
              <a:rPr lang="cs-CZ" sz="1200" kern="1200" dirty="0" err="1" smtClean="0">
                <a:solidFill>
                  <a:schemeClr val="tx1"/>
                </a:solidFill>
                <a:effectLst/>
                <a:latin typeface="+mn-lt"/>
                <a:ea typeface="+mn-ea"/>
                <a:cs typeface="+mn-cs"/>
              </a:rPr>
              <a:t>acelou</a:t>
            </a:r>
            <a:r>
              <a:rPr lang="cs-CZ" sz="1200" kern="1200" dirty="0" smtClean="0">
                <a:solidFill>
                  <a:schemeClr val="tx1"/>
                </a:solidFill>
                <a:effectLst/>
                <a:latin typeface="+mn-lt"/>
                <a:ea typeface="+mn-ea"/>
                <a:cs typeface="+mn-cs"/>
              </a:rPr>
              <a:t> svou práci věnuje jejich odstraňování (</a:t>
            </a:r>
            <a:r>
              <a:rPr lang="cs-CZ" sz="1200" i="1" kern="1200" dirty="0" err="1" smtClean="0">
                <a:solidFill>
                  <a:schemeClr val="tx1"/>
                </a:solidFill>
                <a:effectLst/>
                <a:latin typeface="+mn-lt"/>
                <a:ea typeface="+mn-ea"/>
                <a:cs typeface="+mn-cs"/>
              </a:rPr>
              <a:t>blockbusting</a:t>
            </a:r>
            <a:r>
              <a:rPr lang="cs-CZ" sz="1200" kern="1200" dirty="0" smtClean="0">
                <a:solidFill>
                  <a:schemeClr val="tx1"/>
                </a:solidFill>
                <a:effectLst/>
                <a:latin typeface="+mn-lt"/>
                <a:ea typeface="+mn-ea"/>
                <a:cs typeface="+mn-cs"/>
              </a:rPr>
              <a:t>). „Důvodem, proč někteří jedinci jsou kreativnější než jiní, není jen získaná míra zkušeností, a znalost kreativních technik. Kreativní kvocient je u těchto „šťastlivců“ vyšší mimo jiné díky kvalitě práce s překážkami, které kreativita jako schopnost s sebou nese.“ (Žák, 2004, s. 48). Tyto překážky kreativity můžeme rozdělit do tří skupin:</a:t>
            </a:r>
          </a:p>
          <a:p>
            <a:pPr lvl="0"/>
            <a:r>
              <a:rPr lang="cs-CZ" sz="1200" kern="1200" dirty="0" smtClean="0">
                <a:solidFill>
                  <a:schemeClr val="tx1"/>
                </a:solidFill>
                <a:effectLst/>
                <a:latin typeface="+mn-lt"/>
                <a:ea typeface="+mn-ea"/>
                <a:cs typeface="+mn-cs"/>
              </a:rPr>
              <a:t>překážky rozvoje kreativních schopností (nemůžeme rozvinout schopnost, máme zhasnuto, jsme barvoslepí)</a:t>
            </a:r>
          </a:p>
          <a:p>
            <a:pPr lvl="0"/>
            <a:r>
              <a:rPr lang="cs-CZ" sz="1200" kern="1200" dirty="0" smtClean="0">
                <a:solidFill>
                  <a:schemeClr val="tx1"/>
                </a:solidFill>
                <a:effectLst/>
                <a:latin typeface="+mn-lt"/>
                <a:ea typeface="+mn-ea"/>
                <a:cs typeface="+mn-cs"/>
              </a:rPr>
              <a:t>překážky bránící kreativitě jako procesu (špatné zadání, jak poznat černého kocoura mezi dvěma zrzavými kocoury?)</a:t>
            </a:r>
          </a:p>
          <a:p>
            <a:pPr lvl="0"/>
            <a:r>
              <a:rPr lang="cs-CZ" sz="1200" kern="1200" dirty="0" smtClean="0">
                <a:solidFill>
                  <a:schemeClr val="tx1"/>
                </a:solidFill>
                <a:effectLst/>
                <a:latin typeface="+mn-lt"/>
                <a:ea typeface="+mn-ea"/>
                <a:cs typeface="+mn-cs"/>
              </a:rPr>
              <a:t>překážky ovlivňující kreativitu jako postoj (já tam prostě nepůjdu, ať si to udělá někdo jiný)</a:t>
            </a:r>
          </a:p>
          <a:p>
            <a:r>
              <a:rPr lang="cs-CZ" sz="1200" b="1" i="1" kern="1200" dirty="0" smtClean="0">
                <a:solidFill>
                  <a:schemeClr val="tx1"/>
                </a:solidFill>
                <a:effectLst/>
                <a:latin typeface="+mn-lt"/>
                <a:ea typeface="+mn-ea"/>
                <a:cs typeface="+mn-cs"/>
              </a:rPr>
              <a:t>Příklad</a:t>
            </a:r>
            <a:r>
              <a:rPr lang="cs-CZ" sz="1200" i="1" kern="1200" dirty="0" smtClean="0">
                <a:solidFill>
                  <a:schemeClr val="tx1"/>
                </a:solidFill>
                <a:effectLst/>
                <a:latin typeface="+mn-lt"/>
                <a:ea typeface="+mn-ea"/>
                <a:cs typeface="+mn-cs"/>
              </a:rPr>
              <a:t>: Mám splnit úkol – vejít do pokoje a rozeznat černého kocoura do bílého. Úkol předpokládá, že vím, jak vypadá bílá a černá, proto řeknu, že to je blbost, ať to udělá někdo jiný. Když překonám tuto překážku (svůj </a:t>
            </a:r>
            <a:r>
              <a:rPr lang="cs-CZ" sz="1200" b="1" i="1" kern="1200" dirty="0" smtClean="0">
                <a:solidFill>
                  <a:schemeClr val="tx1"/>
                </a:solidFill>
                <a:effectLst/>
                <a:latin typeface="+mn-lt"/>
                <a:ea typeface="+mn-ea"/>
                <a:cs typeface="+mn-cs"/>
              </a:rPr>
              <a:t>postoj k úkolu</a:t>
            </a:r>
            <a:r>
              <a:rPr lang="cs-CZ" sz="1200" i="1" kern="1200" dirty="0" smtClean="0">
                <a:solidFill>
                  <a:schemeClr val="tx1"/>
                </a:solidFill>
                <a:effectLst/>
                <a:latin typeface="+mn-lt"/>
                <a:ea typeface="+mn-ea"/>
                <a:cs typeface="+mn-cs"/>
              </a:rPr>
              <a:t>), vlezu do pokoje a zjistím, že je tam naprostá tma (znemožněno využít </a:t>
            </a:r>
            <a:r>
              <a:rPr lang="cs-CZ" sz="1200" b="1" i="1" kern="1200" dirty="0" smtClean="0">
                <a:solidFill>
                  <a:schemeClr val="tx1"/>
                </a:solidFill>
                <a:effectLst/>
                <a:latin typeface="+mn-lt"/>
                <a:ea typeface="+mn-ea"/>
                <a:cs typeface="+mn-cs"/>
              </a:rPr>
              <a:t>schopnosti rozpoznání barev</a:t>
            </a:r>
            <a:r>
              <a:rPr lang="cs-CZ" sz="1200" i="1" kern="1200" dirty="0" smtClean="0">
                <a:solidFill>
                  <a:schemeClr val="tx1"/>
                </a:solidFill>
                <a:effectLst/>
                <a:latin typeface="+mn-lt"/>
                <a:ea typeface="+mn-ea"/>
                <a:cs typeface="+mn-cs"/>
              </a:rPr>
              <a:t>. Nabízí se nové řešení, že hledám světlo. Jenže nějaký vtipálek dal do pokoje dva zrzouny). Tím se objevuje blok spojený se špatným zadáním úkolu, s nepoužitelnou technikou.</a:t>
            </a:r>
            <a:endParaRPr lang="cs-CZ" sz="1200" kern="1200" dirty="0" smtClean="0">
              <a:solidFill>
                <a:schemeClr val="tx1"/>
              </a:solidFill>
              <a:effectLst/>
              <a:latin typeface="+mn-lt"/>
              <a:ea typeface="+mn-ea"/>
              <a:cs typeface="+mn-cs"/>
            </a:endParaRPr>
          </a:p>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5AF5308C-06D2-4A0A-A7AE-F6B7D87CFE16}" type="slidenum">
              <a:rPr lang="cs-CZ" smtClean="0"/>
              <a:t>13</a:t>
            </a:fld>
            <a:endParaRPr lang="cs-CZ"/>
          </a:p>
        </p:txBody>
      </p:sp>
    </p:spTree>
    <p:extLst>
      <p:ext uri="{BB962C8B-B14F-4D97-AF65-F5344CB8AC3E}">
        <p14:creationId xmlns:p14="http://schemas.microsoft.com/office/powerpoint/2010/main" val="21978019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200" kern="1200" dirty="0" smtClean="0">
                <a:solidFill>
                  <a:schemeClr val="tx1"/>
                </a:solidFill>
                <a:effectLst/>
                <a:latin typeface="+mn-lt"/>
                <a:ea typeface="+mn-ea"/>
                <a:cs typeface="+mn-cs"/>
              </a:rPr>
              <a:t>Mnohé z těchto složek tvořivosti je možné nacvičovat a zdokonalovat. Z pedagogického hlediska je důležitá metoda vedení žáků k tvořivé práci. (paralela s rodičem, který spadá do definice PEDAGOGA také). Osvědčila se metodická řada postupného zvyšování náročnosti na výkony žáků vzhledem k jejich stupňující se samostatnosti, a to v posloupnosti </a:t>
            </a:r>
            <a:r>
              <a:rPr lang="cs-CZ" sz="1200" b="1" kern="1200" dirty="0" smtClean="0">
                <a:solidFill>
                  <a:schemeClr val="tx1"/>
                </a:solidFill>
                <a:effectLst/>
                <a:latin typeface="+mn-lt"/>
                <a:ea typeface="+mn-ea"/>
                <a:cs typeface="+mn-cs"/>
              </a:rPr>
              <a:t>aktivita – samostatnost – tvořivost</a:t>
            </a:r>
            <a:r>
              <a:rPr lang="cs-CZ" sz="1200" kern="1200" dirty="0" smtClean="0">
                <a:solidFill>
                  <a:schemeClr val="tx1"/>
                </a:solidFill>
                <a:effectLst/>
                <a:latin typeface="+mn-lt"/>
                <a:ea typeface="+mn-ea"/>
                <a:cs typeface="+mn-cs"/>
              </a:rPr>
              <a:t>. Tyto tři termíny jsou propojeny mnohostrannými vazbami, které mají převážně charakter od akt. k tvoř. Aktivita sama o sobě nemůže být cílem výchovné práce, protože je jejím nezbytným předpokladem, promítá se až do konkrétních výsledků žákovy aktivity, do jeho výkonů. Samostatnost žáků vyrůstá z uvědomělé aktivity a nabývá rozmanitých forem podle charakteru zaměstnání, vyznačuje se relativní nezávislostí na cizím vedení. Náročnost na samostatnou práci žáků postupně roste od samostatnosti napodobující až po samostatnost přetvářející, kterou lze považovat i za určitý druh tvořivosti. Z hlediska metodiky vedení žáků k tvořivosti – je dobré respektovat posloupnost aktivita – samostatnost – tvořivost.</a:t>
            </a:r>
          </a:p>
          <a:p>
            <a:endParaRPr lang="cs-CZ" dirty="0"/>
          </a:p>
        </p:txBody>
      </p:sp>
      <p:sp>
        <p:nvSpPr>
          <p:cNvPr id="4" name="Zástupný symbol pro číslo snímku 3"/>
          <p:cNvSpPr>
            <a:spLocks noGrp="1"/>
          </p:cNvSpPr>
          <p:nvPr>
            <p:ph type="sldNum" sz="quarter" idx="10"/>
          </p:nvPr>
        </p:nvSpPr>
        <p:spPr/>
        <p:txBody>
          <a:bodyPr/>
          <a:lstStyle/>
          <a:p>
            <a:fld id="{5AF5308C-06D2-4A0A-A7AE-F6B7D87CFE16}" type="slidenum">
              <a:rPr lang="cs-CZ" smtClean="0"/>
              <a:t>15</a:t>
            </a:fld>
            <a:endParaRPr lang="cs-CZ"/>
          </a:p>
        </p:txBody>
      </p:sp>
    </p:spTree>
    <p:extLst>
      <p:ext uri="{BB962C8B-B14F-4D97-AF65-F5344CB8AC3E}">
        <p14:creationId xmlns:p14="http://schemas.microsoft.com/office/powerpoint/2010/main" val="15000948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AF5308C-06D2-4A0A-A7AE-F6B7D87CFE16}" type="slidenum">
              <a:rPr lang="cs-CZ" smtClean="0"/>
              <a:t>16</a:t>
            </a:fld>
            <a:endParaRPr lang="cs-CZ"/>
          </a:p>
        </p:txBody>
      </p:sp>
    </p:spTree>
    <p:extLst>
      <p:ext uri="{BB962C8B-B14F-4D97-AF65-F5344CB8AC3E}">
        <p14:creationId xmlns:p14="http://schemas.microsoft.com/office/powerpoint/2010/main" val="30475493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Na tomto obrázku je patrné, že</a:t>
            </a:r>
            <a:r>
              <a:rPr lang="cs-CZ" baseline="0" dirty="0" smtClean="0"/>
              <a:t> nároky na zaměstnance se v průběhu dějin velmi výrazně měnil. V době zemědělské bylo velmi </a:t>
            </a:r>
            <a:r>
              <a:rPr lang="cs-CZ" baseline="0" dirty="0" err="1" smtClean="0"/>
              <a:t>výzamné</a:t>
            </a:r>
            <a:r>
              <a:rPr lang="cs-CZ" baseline="0" dirty="0" smtClean="0"/>
              <a:t>, aby si lidi předávali své Know-how, aby se od sebe navzájem učili a částečně si svou práci také zjednodušovali, v 19. století přišla průmyslová revoluce a mnoho lidí, i ženy začaly pracovat v továrnách. Zde se po nich vyžadovalo, aby zvládali a tzv. si </a:t>
            </a:r>
            <a:r>
              <a:rPr lang="cs-CZ" baseline="0" dirty="0" err="1" smtClean="0"/>
              <a:t>zautomativoali</a:t>
            </a:r>
            <a:r>
              <a:rPr lang="cs-CZ" baseline="0" dirty="0" smtClean="0"/>
              <a:t> svou činnost a vyráběli co nejvíce výrobků v jakýchkoli podmínkách. 20. století se pak projevuje vzrůstem informačních technologií, a proto je velmi významně využíván způsob </a:t>
            </a:r>
            <a:r>
              <a:rPr lang="cs-CZ" baseline="0" dirty="0" err="1" smtClean="0"/>
              <a:t>logickémo</a:t>
            </a:r>
            <a:r>
              <a:rPr lang="cs-CZ" baseline="0" dirty="0" smtClean="0"/>
              <a:t> myšlení. V této době hraje významnou roli inteligence a logické uvažování, které žene technologie kupředu. Co je ale v současnosti alfou a omegou zaměstnanecké společnosti? Je to tvořivost – je velký důraz na to, aby člověk byl schopen samostatně pracovat, přemýšlet a vymýšlet nové věci. Vezměme už jen reklamu, jak dokáží pomocí různých metod lákat lidi, nebo individuální přístup ke klientům v domově, práce s dětmi, kde kreativita je ve školním zařízení alfou a omegou úspěchu učitele… Atd. Z tohoto důvodu se kreativita stala v současnosti významným polem působnosti pro vědce, kteří se jí snaží přijít na kloub v různém věku člověka.</a:t>
            </a:r>
          </a:p>
          <a:p>
            <a:r>
              <a:rPr lang="cs-CZ" b="1" baseline="0" dirty="0" smtClean="0"/>
              <a:t>Zmínit lidské důkazy kreativity, které se linuly skrze různá století a které mají přesah. Upozornit na </a:t>
            </a:r>
            <a:r>
              <a:rPr lang="cs-CZ" b="1" baseline="0" dirty="0" err="1" smtClean="0"/>
              <a:t>růzmé</a:t>
            </a:r>
            <a:r>
              <a:rPr lang="cs-CZ" b="1" baseline="0" dirty="0" smtClean="0"/>
              <a:t>  aspekty – jak se pro Beethovena </a:t>
            </a:r>
            <a:r>
              <a:rPr lang="cs-CZ" b="1" baseline="0" dirty="0" err="1" smtClean="0"/>
              <a:t>objetovala</a:t>
            </a:r>
            <a:r>
              <a:rPr lang="cs-CZ" b="1" baseline="0" dirty="0" smtClean="0"/>
              <a:t> celá rodina, aby mohl být dobrý…</a:t>
            </a:r>
            <a:endParaRPr lang="cs-CZ" b="1" dirty="0"/>
          </a:p>
        </p:txBody>
      </p:sp>
      <p:sp>
        <p:nvSpPr>
          <p:cNvPr id="4" name="Zástupný symbol pro číslo snímku 3"/>
          <p:cNvSpPr>
            <a:spLocks noGrp="1"/>
          </p:cNvSpPr>
          <p:nvPr>
            <p:ph type="sldNum" sz="quarter" idx="10"/>
          </p:nvPr>
        </p:nvSpPr>
        <p:spPr/>
        <p:txBody>
          <a:bodyPr/>
          <a:lstStyle/>
          <a:p>
            <a:fld id="{5AF5308C-06D2-4A0A-A7AE-F6B7D87CFE16}" type="slidenum">
              <a:rPr lang="cs-CZ" smtClean="0"/>
              <a:t>3</a:t>
            </a:fld>
            <a:endParaRPr lang="cs-CZ"/>
          </a:p>
        </p:txBody>
      </p:sp>
    </p:spTree>
    <p:extLst>
      <p:ext uri="{BB962C8B-B14F-4D97-AF65-F5344CB8AC3E}">
        <p14:creationId xmlns:p14="http://schemas.microsoft.com/office/powerpoint/2010/main" val="25174737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Definice, podle níž je tvořivost součástí systému intelektových operací. Tento postoj zaujímá </a:t>
            </a:r>
            <a:r>
              <a:rPr lang="cs-CZ" dirty="0" err="1" smtClean="0"/>
              <a:t>Guilford</a:t>
            </a:r>
            <a:r>
              <a:rPr lang="cs-CZ" dirty="0" smtClean="0"/>
              <a:t>. V rámci svého strukturálního modelu inteligence rozlišuje tzv. divergentní a konvergentní myšlení. Schopnost uvažovat divergentně, tedy nalézání nových a neobvyklých způsobů řešení v nejednoznačných situacích považuje za významnou komponentu, která je nejtěsněji spjata s tvořivostí (1956). </a:t>
            </a:r>
          </a:p>
          <a:p>
            <a:r>
              <a:rPr lang="cs-CZ" dirty="0" smtClean="0"/>
              <a:t>Podle některých autorů tkví podstata tvořivosti v motivaci. Tvořivý jedinec má potřebu vytvářet nové a hodnotné produkty. Novější výzkumy poukazují na význam vnitřní motivace.</a:t>
            </a:r>
          </a:p>
          <a:p>
            <a:r>
              <a:rPr lang="cs-CZ" dirty="0" smtClean="0"/>
              <a:t>Definice operující s pojmy tvořivý proces, tvořivý produkt se shodují v tom, že při tvořivosti vzniká něco nového a neobvyklého.</a:t>
            </a:r>
            <a:endParaRPr lang="cs-CZ" dirty="0"/>
          </a:p>
        </p:txBody>
      </p:sp>
      <p:sp>
        <p:nvSpPr>
          <p:cNvPr id="4" name="Zástupný symbol pro číslo snímku 3"/>
          <p:cNvSpPr>
            <a:spLocks noGrp="1"/>
          </p:cNvSpPr>
          <p:nvPr>
            <p:ph type="sldNum" sz="quarter" idx="10"/>
          </p:nvPr>
        </p:nvSpPr>
        <p:spPr/>
        <p:txBody>
          <a:bodyPr/>
          <a:lstStyle/>
          <a:p>
            <a:fld id="{5AF5308C-06D2-4A0A-A7AE-F6B7D87CFE16}" type="slidenum">
              <a:rPr lang="cs-CZ" smtClean="0"/>
              <a:t>4</a:t>
            </a:fld>
            <a:endParaRPr lang="cs-CZ"/>
          </a:p>
        </p:txBody>
      </p:sp>
    </p:spTree>
    <p:extLst>
      <p:ext uri="{BB962C8B-B14F-4D97-AF65-F5344CB8AC3E}">
        <p14:creationId xmlns:p14="http://schemas.microsoft.com/office/powerpoint/2010/main" val="18646750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Definicí kreativity je velmi</a:t>
            </a:r>
            <a:r>
              <a:rPr lang="cs-CZ" baseline="0" dirty="0" smtClean="0"/>
              <a:t> velké množství. </a:t>
            </a:r>
          </a:p>
          <a:p>
            <a:r>
              <a:rPr lang="cs-CZ" dirty="0" smtClean="0"/>
              <a:t>Původ slova tvořivost můžeme nalézt v latinském výrazu “</a:t>
            </a:r>
            <a:r>
              <a:rPr lang="cs-CZ" dirty="0" err="1" smtClean="0"/>
              <a:t>creare</a:t>
            </a:r>
            <a:r>
              <a:rPr lang="cs-CZ" dirty="0" smtClean="0"/>
              <a:t>“, což v překladu znamená tvořit, vytvořit, plodit, rodit. Latinský kořen dal podobu anglickému termínu </a:t>
            </a:r>
            <a:r>
              <a:rPr lang="cs-CZ" dirty="0" err="1" smtClean="0"/>
              <a:t>creativity</a:t>
            </a:r>
            <a:r>
              <a:rPr lang="cs-CZ" dirty="0" smtClean="0"/>
              <a:t>, francouzskému </a:t>
            </a:r>
            <a:r>
              <a:rPr lang="cs-CZ" dirty="0" err="1" smtClean="0"/>
              <a:t>creátion</a:t>
            </a:r>
            <a:r>
              <a:rPr lang="cs-CZ" dirty="0" smtClean="0"/>
              <a:t> nebo španělskému </a:t>
            </a:r>
            <a:r>
              <a:rPr lang="cs-CZ" dirty="0" err="1" smtClean="0"/>
              <a:t>créación</a:t>
            </a:r>
            <a:r>
              <a:rPr lang="cs-CZ" dirty="0" smtClean="0"/>
              <a:t>. Novější termín kreativita byl do češtiny přejat z anglického “</a:t>
            </a:r>
            <a:r>
              <a:rPr lang="cs-CZ" dirty="0" err="1" smtClean="0"/>
              <a:t>creativity</a:t>
            </a:r>
            <a:r>
              <a:rPr lang="cs-CZ" dirty="0" smtClean="0"/>
              <a:t>“ (Hlavsa, 1985). Pojmy tvořivost a kreativita tedy můžeme považovat za synonyma.</a:t>
            </a:r>
            <a:endParaRPr lang="cs-CZ" baseline="0" dirty="0" smtClean="0"/>
          </a:p>
          <a:p>
            <a:r>
              <a:rPr lang="cs-CZ" b="1" dirty="0" smtClean="0"/>
              <a:t>Adler</a:t>
            </a:r>
          </a:p>
          <a:p>
            <a:r>
              <a:rPr lang="cs-CZ" dirty="0" smtClean="0"/>
              <a:t>Chápe tvořivost z hlediska kompenzace vnímaného pocitu méněcennosti, který může být buď tělesný nebo psychologický. A právě uspokojivé zvládnutí deficitu považuje za kreativní.</a:t>
            </a:r>
          </a:p>
          <a:p>
            <a:r>
              <a:rPr lang="cs-CZ" dirty="0" smtClean="0"/>
              <a:t>Jung – na tvořivosti se významně podílí nevědomí. Nevědomí obsahuje prvotní představy a pocity, tzv. </a:t>
            </a:r>
            <a:r>
              <a:rPr lang="cs-CZ" i="1" dirty="0" smtClean="0"/>
              <a:t>archetypy.</a:t>
            </a:r>
            <a:r>
              <a:rPr lang="cs-CZ" i="0" dirty="0" smtClean="0"/>
              <a:t> Tento obsah je ještě mlhavější a je důsledkem zkušeností celého rodu. Nevědomě si </a:t>
            </a:r>
            <a:r>
              <a:rPr lang="cs-CZ" i="0" dirty="0" err="1" smtClean="0"/>
              <a:t>pamatuje,e</a:t>
            </a:r>
            <a:r>
              <a:rPr lang="cs-CZ" i="0" dirty="0" smtClean="0"/>
              <a:t> ty nejvýznamnější</a:t>
            </a:r>
            <a:r>
              <a:rPr lang="cs-CZ" i="0" baseline="0" dirty="0" smtClean="0"/>
              <a:t> vědomosti svých předků a právě z tohoto kolektivního nevědomí se odvozují naše největší vynálezy, naše teorie, umění a další nové činy.</a:t>
            </a:r>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5AF5308C-06D2-4A0A-A7AE-F6B7D87CFE16}" type="slidenum">
              <a:rPr lang="cs-CZ" smtClean="0"/>
              <a:t>5</a:t>
            </a:fld>
            <a:endParaRPr lang="cs-CZ"/>
          </a:p>
        </p:txBody>
      </p:sp>
    </p:spTree>
    <p:extLst>
      <p:ext uri="{BB962C8B-B14F-4D97-AF65-F5344CB8AC3E}">
        <p14:creationId xmlns:p14="http://schemas.microsoft.com/office/powerpoint/2010/main" val="25227681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Verbální vs. Grafické – musíme uvažovat o obou typech kreativity.</a:t>
            </a:r>
            <a:r>
              <a:rPr lang="cs-CZ" baseline="0" dirty="0" smtClean="0"/>
              <a:t> Lépe se nám samozřejmě hodnotí grafická stránka či nějaký nový objev, něco, co je hmatatelné, Ale musíme si uvědomit, že slovní kreativita má stejnou úlohu – v různých testech se setkáme se slovním pojmenováním výtvoru, nebo mnoho vynálezů, které považujeme skutečně za kreativní – např. teorie Galileova o kulatosti země nemohla být v té době považována za nějaký grafický objev. Či zákony fyziky, stačí pouze, že člověk dokáže vyřešit problém ve verbálním měřítku atd.</a:t>
            </a:r>
          </a:p>
          <a:p>
            <a:r>
              <a:rPr lang="cs-CZ" b="1" baseline="0" dirty="0" smtClean="0"/>
              <a:t>Nespecifická </a:t>
            </a:r>
            <a:r>
              <a:rPr lang="cs-CZ" b="1" baseline="0" dirty="0" err="1" smtClean="0"/>
              <a:t>tv</a:t>
            </a:r>
            <a:r>
              <a:rPr lang="cs-CZ" b="1" baseline="0" dirty="0" smtClean="0"/>
              <a:t>.</a:t>
            </a:r>
            <a:r>
              <a:rPr lang="cs-CZ" b="0" baseline="0" dirty="0" smtClean="0"/>
              <a:t> - </a:t>
            </a:r>
            <a:r>
              <a:rPr lang="cs-CZ" dirty="0" smtClean="0"/>
              <a:t>se projevuje bohatstvím nápadů, ale není zaměřená na vyřešení závažného problému, jde o jakousi pohotovost vylaďovat osobnost k řešení problémů.</a:t>
            </a:r>
          </a:p>
          <a:p>
            <a:r>
              <a:rPr lang="cs-CZ" b="1" dirty="0" smtClean="0"/>
              <a:t>Specifická</a:t>
            </a:r>
            <a:r>
              <a:rPr lang="cs-CZ" b="1" baseline="0" dirty="0" smtClean="0"/>
              <a:t> </a:t>
            </a:r>
            <a:r>
              <a:rPr lang="cs-CZ" b="1" baseline="0" dirty="0" err="1" smtClean="0"/>
              <a:t>tv</a:t>
            </a:r>
            <a:r>
              <a:rPr lang="cs-CZ" b="1" baseline="0" dirty="0" smtClean="0"/>
              <a:t>. - </a:t>
            </a:r>
            <a:r>
              <a:rPr lang="cs-CZ" dirty="0" smtClean="0"/>
              <a:t>se dělí podle oblastí, v nichž se uplatňuje, na vědeckou, organizační, sociální, uměleckou a technickou. Poslední dvě se pak dál člení podle oborů. Cílem specifické tvořivosti je dosahovat v příslušné oblasti výsledků, pro které je charakteristická originalita a užitečnost.</a:t>
            </a:r>
            <a:endParaRPr lang="cs-CZ" b="1" dirty="0"/>
          </a:p>
        </p:txBody>
      </p:sp>
      <p:sp>
        <p:nvSpPr>
          <p:cNvPr id="4" name="Zástupný symbol pro číslo snímku 3"/>
          <p:cNvSpPr>
            <a:spLocks noGrp="1"/>
          </p:cNvSpPr>
          <p:nvPr>
            <p:ph type="sldNum" sz="quarter" idx="10"/>
          </p:nvPr>
        </p:nvSpPr>
        <p:spPr/>
        <p:txBody>
          <a:bodyPr/>
          <a:lstStyle/>
          <a:p>
            <a:fld id="{5AF5308C-06D2-4A0A-A7AE-F6B7D87CFE16}" type="slidenum">
              <a:rPr lang="cs-CZ" smtClean="0"/>
              <a:t>6</a:t>
            </a:fld>
            <a:endParaRPr lang="cs-CZ"/>
          </a:p>
        </p:txBody>
      </p:sp>
    </p:spTree>
    <p:extLst>
      <p:ext uri="{BB962C8B-B14F-4D97-AF65-F5344CB8AC3E}">
        <p14:creationId xmlns:p14="http://schemas.microsoft.com/office/powerpoint/2010/main" val="2303741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Nejčastěji citovaný a asi nejpoužívanější jsou</a:t>
            </a:r>
            <a:r>
              <a:rPr lang="cs-CZ" baseline="0" dirty="0" smtClean="0"/>
              <a:t> fáze vypracované </a:t>
            </a:r>
            <a:r>
              <a:rPr lang="cs-CZ" baseline="0" dirty="0" err="1" smtClean="0"/>
              <a:t>Wallasem</a:t>
            </a:r>
            <a:r>
              <a:rPr lang="cs-CZ" baseline="0" dirty="0" smtClean="0"/>
              <a:t> v roce 1926:</a:t>
            </a:r>
          </a:p>
          <a:p>
            <a:pPr marL="0" marR="0" indent="0" algn="l" defTabSz="914400" rtl="0" eaLnBrk="1" fontAlgn="auto" latinLnBrk="0" hangingPunct="1">
              <a:lnSpc>
                <a:spcPct val="100000"/>
              </a:lnSpc>
              <a:spcBef>
                <a:spcPts val="0"/>
              </a:spcBef>
              <a:spcAft>
                <a:spcPts val="0"/>
              </a:spcAft>
              <a:buClrTx/>
              <a:buSzTx/>
              <a:buFontTx/>
              <a:buNone/>
              <a:tabLst/>
              <a:defRPr/>
            </a:pPr>
            <a:r>
              <a:rPr lang="cs-CZ" b="1" dirty="0" smtClean="0"/>
              <a:t>1. Příprava</a:t>
            </a:r>
            <a:r>
              <a:rPr lang="cs-CZ" dirty="0" smtClean="0"/>
              <a:t>. Jedinec se ocitá v neurčité problémové situaci, snaží se definovat problém, shromažďuje o něm informace a pokouší se hledat jeho řešení. Jedná se o práci na vědomé úrovni. </a:t>
            </a:r>
          </a:p>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t>2. </a:t>
            </a:r>
            <a:r>
              <a:rPr lang="cs-CZ" b="1" dirty="0" smtClean="0"/>
              <a:t>Inkubace</a:t>
            </a:r>
            <a:r>
              <a:rPr lang="cs-CZ" dirty="0" smtClean="0"/>
              <a:t>. Jde o fázi latence, v níž člověk vědomě neuvažuje o problému, často řešení problému odkládá. Problém se přesouvá na nevědomou úroveň, kde je dál rozpracováván. Obsahy nevědomí jsou konfrontovány se zkušenostmi, zážitky či vzpomínkami, velký význam mají v této fázi asociace. Tato nevědomá činnost je intenzivní během odpočinku. Takto obohacené nevědomé obsahy pronikají různými cestami, v podobě představ, fantazie, snů či emocí zpět na vědomou úroveň. Na rozdíl od první fáze, stadia přípravy, má během inkubace klíčovou úlohu nevědomá aktivita</a:t>
            </a:r>
            <a:r>
              <a:rPr lang="cs-CZ" b="1" dirty="0" smtClean="0"/>
              <a:t>. </a:t>
            </a:r>
            <a:r>
              <a:rPr lang="cs-CZ" b="1" dirty="0" smtClean="0"/>
              <a:t>inkubaci, tedy nevědomou aktivitu, která má dle našeho názoru velmi významnou úlohu v procesu tvorby.!!</a:t>
            </a:r>
            <a:endParaRPr lang="cs-CZ"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t>3. </a:t>
            </a:r>
            <a:r>
              <a:rPr lang="cs-CZ" b="1" dirty="0" smtClean="0"/>
              <a:t>Iluminace, osvícení</a:t>
            </a:r>
            <a:r>
              <a:rPr lang="cs-CZ" dirty="0" smtClean="0"/>
              <a:t>. Člověk najednou dostává nápad, jak problém řešit, dochází k propojení vědomého uvažování s fantazijními představami, bezprostřednímu odhalení řešení bez logické úvahy. Tento jev se označuje jako intuice. V prožívání jedince tak dochází k uvolnění napětí. </a:t>
            </a:r>
            <a:r>
              <a:rPr lang="cs-CZ" dirty="0" err="1" smtClean="0"/>
              <a:t>Gestalt</a:t>
            </a:r>
            <a:r>
              <a:rPr lang="cs-CZ" dirty="0" smtClean="0"/>
              <a:t>-psychologové používají při popisu této fáze svoji terminologii, ale principálně jde o stejný mechanismus. Hovoří o tzv. vhledu, náhlém pochopení souvislostí a vzájemných vztahů a s ním spjatém radostném zážitku a pocitu uvolnění, tzv. aha-zážitku. </a:t>
            </a:r>
          </a:p>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t>4. </a:t>
            </a:r>
            <a:r>
              <a:rPr lang="cs-CZ" b="1" dirty="0" smtClean="0"/>
              <a:t>Ověřování, verifikace</a:t>
            </a:r>
            <a:r>
              <a:rPr lang="cs-CZ" dirty="0" smtClean="0"/>
              <a:t>. Jedinec nový nápad ověřuje, vědomě hodnotí, zpřesňuje a realizuje v praxi. Pokud se ukáže, že myšlenku nelze prakticky provést, vrací se zpět do inkubační nebo dokonce přípravné fáze.</a:t>
            </a:r>
          </a:p>
          <a:p>
            <a:endParaRPr lang="cs-CZ" dirty="0"/>
          </a:p>
        </p:txBody>
      </p:sp>
      <p:sp>
        <p:nvSpPr>
          <p:cNvPr id="4" name="Zástupný symbol pro číslo snímku 3"/>
          <p:cNvSpPr>
            <a:spLocks noGrp="1"/>
          </p:cNvSpPr>
          <p:nvPr>
            <p:ph type="sldNum" sz="quarter" idx="10"/>
          </p:nvPr>
        </p:nvSpPr>
        <p:spPr/>
        <p:txBody>
          <a:bodyPr/>
          <a:lstStyle/>
          <a:p>
            <a:fld id="{5AF5308C-06D2-4A0A-A7AE-F6B7D87CFE16}" type="slidenum">
              <a:rPr lang="cs-CZ" smtClean="0"/>
              <a:t>8</a:t>
            </a:fld>
            <a:endParaRPr lang="cs-CZ"/>
          </a:p>
        </p:txBody>
      </p:sp>
    </p:spTree>
    <p:extLst>
      <p:ext uri="{BB962C8B-B14F-4D97-AF65-F5344CB8AC3E}">
        <p14:creationId xmlns:p14="http://schemas.microsoft.com/office/powerpoint/2010/main" val="20224204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Na základě toho, v jakém referenčním rámci jsou tvořivé produkty oceňované jako nové a užitečné, určili Zelina a </a:t>
            </a:r>
            <a:r>
              <a:rPr lang="cs-CZ" dirty="0" err="1" smtClean="0"/>
              <a:t>Jaššová</a:t>
            </a:r>
            <a:r>
              <a:rPr lang="cs-CZ" dirty="0" smtClean="0"/>
              <a:t> (1984) čtyři úrovně tvořivosti, které plynule přechází jedna v druhou. Podobně jej definuje Hlavsa (1981).</a:t>
            </a:r>
            <a:endParaRPr lang="cs-CZ" dirty="0"/>
          </a:p>
        </p:txBody>
      </p:sp>
      <p:sp>
        <p:nvSpPr>
          <p:cNvPr id="4" name="Zástupný symbol pro číslo snímku 3"/>
          <p:cNvSpPr>
            <a:spLocks noGrp="1"/>
          </p:cNvSpPr>
          <p:nvPr>
            <p:ph type="sldNum" sz="quarter" idx="10"/>
          </p:nvPr>
        </p:nvSpPr>
        <p:spPr/>
        <p:txBody>
          <a:bodyPr/>
          <a:lstStyle/>
          <a:p>
            <a:fld id="{5AF5308C-06D2-4A0A-A7AE-F6B7D87CFE16}" type="slidenum">
              <a:rPr lang="cs-CZ" smtClean="0"/>
              <a:t>10</a:t>
            </a:fld>
            <a:endParaRPr lang="cs-CZ"/>
          </a:p>
        </p:txBody>
      </p:sp>
    </p:spTree>
    <p:extLst>
      <p:ext uri="{BB962C8B-B14F-4D97-AF65-F5344CB8AC3E}">
        <p14:creationId xmlns:p14="http://schemas.microsoft.com/office/powerpoint/2010/main" val="23322164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AF5308C-06D2-4A0A-A7AE-F6B7D87CFE16}" type="slidenum">
              <a:rPr lang="cs-CZ" smtClean="0"/>
              <a:t>11</a:t>
            </a:fld>
            <a:endParaRPr lang="cs-CZ"/>
          </a:p>
        </p:txBody>
      </p:sp>
    </p:spTree>
    <p:extLst>
      <p:ext uri="{BB962C8B-B14F-4D97-AF65-F5344CB8AC3E}">
        <p14:creationId xmlns:p14="http://schemas.microsoft.com/office/powerpoint/2010/main" val="31502894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Csikszentmihalyi</a:t>
            </a:r>
            <a:r>
              <a:rPr lang="cs-CZ" dirty="0" smtClean="0"/>
              <a:t> (1996) charakterizuje kreativní osobnost deseti základními rysy, které jsou mnohdy protikladné, což dosvědčuje, že tvořivá osobnost je velmi rozmanitá. Tvořiví lidé mají vysokou hladinu energie, jsou schopni soustředěně pracovat několik hodin, dosahují vynikajících výsledků v testech inteligence, jsou velmi bystří, někdy ovšem i naivní, jsou hraví a disciplinovaní, zodpovědní i nezodpovědní zároveň, mají bohatou fantazii a představivost, zároveň však smysl pro realitu, jednoznačně je nelze označit za extroverty nebo introverty, vykazují charakteristiky obou </a:t>
            </a:r>
            <a:r>
              <a:rPr lang="cs-CZ" dirty="0" err="1" smtClean="0"/>
              <a:t>temperamentových</a:t>
            </a:r>
            <a:r>
              <a:rPr lang="cs-CZ" dirty="0" smtClean="0"/>
              <a:t> typů, dokáží být na výsledky své práce hrdí, ovšem vzhledem ke svým budoucím projektům zaujímají velmi pokorný a skromný postoj, vybočují ze stereotypů rolí obou pohlaví, využívají silné stránky typicky </a:t>
            </a:r>
            <a:r>
              <a:rPr lang="cs-CZ" dirty="0" err="1" smtClean="0"/>
              <a:t>feminního</a:t>
            </a:r>
            <a:r>
              <a:rPr lang="cs-CZ" dirty="0" smtClean="0"/>
              <a:t> i maskulinního chování, podle toho, co situace vyžaduje, jednají radikálně nebo umírněně s ohledem na tradice, typické je pro ně hluboké zaujetí pro práci, které se věnují a zvýšená vnímavost vůči problémům.</a:t>
            </a:r>
          </a:p>
          <a:p>
            <a:endParaRPr lang="cs-CZ" dirty="0" smtClean="0"/>
          </a:p>
          <a:p>
            <a:pPr lvl="0"/>
            <a:r>
              <a:rPr lang="cs-CZ" sz="1200" b="1" kern="1200" dirty="0" smtClean="0">
                <a:solidFill>
                  <a:schemeClr val="tx1"/>
                </a:solidFill>
                <a:effectLst/>
                <a:latin typeface="+mn-lt"/>
                <a:ea typeface="+mn-ea"/>
                <a:cs typeface="+mn-cs"/>
              </a:rPr>
              <a:t>tolerance vůči dvojznačnosti</a:t>
            </a:r>
            <a:r>
              <a:rPr lang="cs-CZ" sz="1200" kern="1200" dirty="0" smtClean="0">
                <a:solidFill>
                  <a:schemeClr val="tx1"/>
                </a:solidFill>
                <a:effectLst/>
                <a:latin typeface="+mn-lt"/>
                <a:ea typeface="+mn-ea"/>
                <a:cs typeface="+mn-cs"/>
              </a:rPr>
              <a:t> – „Neexistuje jasné předem definované řešení, tak jako neexistují dva zcela totožné problémy. Kreativní jedinci vnímají více variant, nejsou svázáni jednoznačným výkladem, naopak vyhledávají situace, které jsou vícevrstevné, bohaté, směřující k různým výkladům.“ (Žák, 2004, s. 30)</a:t>
            </a:r>
          </a:p>
          <a:p>
            <a:pPr lvl="0"/>
            <a:r>
              <a:rPr lang="cs-CZ" sz="1200" b="1" kern="1200" dirty="0" smtClean="0">
                <a:solidFill>
                  <a:schemeClr val="tx1"/>
                </a:solidFill>
                <a:effectLst/>
                <a:latin typeface="+mn-lt"/>
                <a:ea typeface="+mn-ea"/>
                <a:cs typeface="+mn-cs"/>
              </a:rPr>
              <a:t>stimulační svoboda </a:t>
            </a:r>
            <a:r>
              <a:rPr lang="cs-CZ" sz="1200" kern="1200" dirty="0" smtClean="0">
                <a:solidFill>
                  <a:schemeClr val="tx1"/>
                </a:solidFill>
                <a:effectLst/>
                <a:latin typeface="+mn-lt"/>
                <a:ea typeface="+mn-ea"/>
                <a:cs typeface="+mn-cs"/>
              </a:rPr>
              <a:t>– kreativní osoby mají schopnost vystoupit z hranic; jsou schopny tzv. „myslet za roh“; pokud je kreativním jedincům zadán úkol, neptají se na limity, nelpí na omezeném pořádku, ale vědomě překračují hranice – to umožňuje nahlížet na problém „z jiné perspektivy“. „V procesu kreativního řešení problému lidé s velmi silnou stimulační svobodou obohacují ostatní novými, neobvyklými impulsy“ (Žák, 2004, s.30)</a:t>
            </a:r>
          </a:p>
          <a:p>
            <a:pPr lvl="0"/>
            <a:r>
              <a:rPr lang="cs-CZ" sz="1200" b="1" kern="1200" dirty="0" smtClean="0">
                <a:solidFill>
                  <a:schemeClr val="tx1"/>
                </a:solidFill>
                <a:effectLst/>
                <a:latin typeface="+mn-lt"/>
                <a:ea typeface="+mn-ea"/>
                <a:cs typeface="+mn-cs"/>
              </a:rPr>
              <a:t>funkční svoboda </a:t>
            </a:r>
            <a:r>
              <a:rPr lang="cs-CZ" sz="1200" kern="1200" dirty="0" smtClean="0">
                <a:solidFill>
                  <a:schemeClr val="tx1"/>
                </a:solidFill>
                <a:effectLst/>
                <a:latin typeface="+mn-lt"/>
                <a:ea typeface="+mn-ea"/>
                <a:cs typeface="+mn-cs"/>
              </a:rPr>
              <a:t>– „Pokud vytváří schopnost stimulační svobody větší prostor pro kreativní řešení problému, pak je funkční svoboda nástrojem, který tento prostor vyplňuje. Lidé funkčně svobodní neberou obyčejný deštník jen jako předmět určený k ochraně před deštěm, ale jsou ochotni jej </a:t>
            </a:r>
            <a:r>
              <a:rPr lang="cs-CZ" sz="1200" u="sng" kern="1200" dirty="0" smtClean="0">
                <a:solidFill>
                  <a:schemeClr val="tx1"/>
                </a:solidFill>
                <a:effectLst/>
                <a:latin typeface="+mn-lt"/>
                <a:ea typeface="+mn-ea"/>
                <a:cs typeface="+mn-cs"/>
              </a:rPr>
              <a:t>akceptovat</a:t>
            </a:r>
            <a:r>
              <a:rPr lang="cs-CZ" sz="1200" kern="1200" dirty="0" smtClean="0">
                <a:solidFill>
                  <a:schemeClr val="tx1"/>
                </a:solidFill>
                <a:effectLst/>
                <a:latin typeface="+mn-lt"/>
                <a:ea typeface="+mn-ea"/>
                <a:cs typeface="+mn-cs"/>
              </a:rPr>
              <a:t> jako kladívko, grilovací rožeň, golfovou hůl nebo jako hudební nástroj.“ (tamtéž)</a:t>
            </a:r>
          </a:p>
          <a:p>
            <a:pPr lvl="0"/>
            <a:r>
              <a:rPr lang="cs-CZ" sz="1200" b="1" kern="1200" dirty="0" smtClean="0">
                <a:solidFill>
                  <a:schemeClr val="tx1"/>
                </a:solidFill>
                <a:effectLst/>
                <a:latin typeface="+mn-lt"/>
                <a:ea typeface="+mn-ea"/>
                <a:cs typeface="+mn-cs"/>
              </a:rPr>
              <a:t>flexibilita </a:t>
            </a:r>
            <a:r>
              <a:rPr lang="cs-CZ" sz="1200" kern="1200" dirty="0" smtClean="0">
                <a:solidFill>
                  <a:schemeClr val="tx1"/>
                </a:solidFill>
                <a:effectLst/>
                <a:latin typeface="+mn-lt"/>
                <a:ea typeface="+mn-ea"/>
                <a:cs typeface="+mn-cs"/>
              </a:rPr>
              <a:t>– „Flexibilitou je míněna schopnost člověka opustit nevyhovující řešení a postoupit k jinému a dalšímu, Kreativní jedinci netrvají nezbytně na jednom správném řešení. Předkládají alternativy.“ (tamtéž)</a:t>
            </a:r>
          </a:p>
          <a:p>
            <a:pPr lvl="0"/>
            <a:r>
              <a:rPr lang="cs-CZ" sz="1200" b="1" kern="1200" dirty="0" smtClean="0">
                <a:solidFill>
                  <a:schemeClr val="tx1"/>
                </a:solidFill>
                <a:effectLst/>
                <a:latin typeface="+mn-lt"/>
                <a:ea typeface="+mn-ea"/>
                <a:cs typeface="+mn-cs"/>
              </a:rPr>
              <a:t>ochota riskovat </a:t>
            </a:r>
            <a:r>
              <a:rPr lang="cs-CZ" sz="1200" kern="1200" dirty="0" smtClean="0">
                <a:solidFill>
                  <a:schemeClr val="tx1"/>
                </a:solidFill>
                <a:effectLst/>
                <a:latin typeface="+mn-lt"/>
                <a:ea typeface="+mn-ea"/>
                <a:cs typeface="+mn-cs"/>
              </a:rPr>
              <a:t>– „Každý člověk je při procesu řešení problému vystaven nebezpečí, že jeho výsledek bude špatný, nevyhovující, zesměšňující. Obává se prohry. Kreativní jedinci jsou si však vědomi, že bez určité míry rizika je úspěch nemožný. Nejsou ovšem hazardéry, kteří riziko vyhledávají. Neschopnost rozumně riskovat může vést k pocitu falešného bezpečí, rozhodně však ne ke tvořivosti. Odmítnutí rizika vytváří příliš velké omezení potlačující jak funkční, tak stimulační svobodu.“ (Žák, 2004, s. 31)</a:t>
            </a:r>
          </a:p>
          <a:p>
            <a:pPr lvl="0"/>
            <a:r>
              <a:rPr lang="cs-CZ" sz="1200" b="1" kern="1200" dirty="0" smtClean="0">
                <a:solidFill>
                  <a:schemeClr val="tx1"/>
                </a:solidFill>
                <a:effectLst/>
                <a:latin typeface="+mn-lt"/>
                <a:ea typeface="+mn-ea"/>
                <a:cs typeface="+mn-cs"/>
              </a:rPr>
              <a:t>preference zmatku </a:t>
            </a:r>
            <a:r>
              <a:rPr lang="cs-CZ" sz="1200" kern="1200" dirty="0" smtClean="0">
                <a:solidFill>
                  <a:schemeClr val="tx1"/>
                </a:solidFill>
                <a:effectLst/>
                <a:latin typeface="+mn-lt"/>
                <a:ea typeface="+mn-ea"/>
                <a:cs typeface="+mn-cs"/>
              </a:rPr>
              <a:t>– „pro kreativní lidi je zmatek mnohem zajímavější, než falešný soulad a řád. Zmatek je pro kreativní osobnosti pravým rájem. Nikoli však sám o sobě, ale kvůli možnosti včlenit se do vyšší struktury. Kreativní lidé ze zmatku vycházejí, pojímají jej jako živou půdu“ pro řešení problému, pracují s ním takovým způsobem, aby mu dali svou činností řád.“ (tamtéž)</a:t>
            </a:r>
          </a:p>
          <a:p>
            <a:pPr lvl="0"/>
            <a:r>
              <a:rPr lang="cs-CZ" sz="1200" b="1" kern="1200" dirty="0" smtClean="0">
                <a:solidFill>
                  <a:schemeClr val="tx1"/>
                </a:solidFill>
                <a:effectLst/>
                <a:latin typeface="+mn-lt"/>
                <a:ea typeface="+mn-ea"/>
                <a:cs typeface="+mn-cs"/>
              </a:rPr>
              <a:t>prodleva uspokojení</a:t>
            </a:r>
            <a:r>
              <a:rPr lang="cs-CZ" sz="1200" kern="1200" dirty="0" smtClean="0">
                <a:solidFill>
                  <a:schemeClr val="tx1"/>
                </a:solidFill>
                <a:effectLst/>
                <a:latin typeface="+mn-lt"/>
                <a:ea typeface="+mn-ea"/>
                <a:cs typeface="+mn-cs"/>
              </a:rPr>
              <a:t> – „Sám proces kreativního řešení je největší odměnou. Jedinci se silně vyvinutou prodlevou uspokojené neočekávají, že jejich myšlenky a nápad, jejich řešení a výsledky práce budou okamžitě přijímány. Naopak. Právě pocit sounáležitosti s celým procesem řešení je pro ně největší odměnou. Napětí dlouhotrvajícího úsilí přispívá k tvořivosti.“ (tamtéž)</a:t>
            </a:r>
          </a:p>
          <a:p>
            <a:pPr lvl="0"/>
            <a:r>
              <a:rPr lang="cs-CZ" sz="1200" b="1" kern="1200" dirty="0" smtClean="0">
                <a:solidFill>
                  <a:schemeClr val="tx1"/>
                </a:solidFill>
                <a:effectLst/>
                <a:latin typeface="+mn-lt"/>
                <a:ea typeface="+mn-ea"/>
                <a:cs typeface="+mn-cs"/>
              </a:rPr>
              <a:t>oproštění od stereotypu sexuálních rolí</a:t>
            </a:r>
            <a:r>
              <a:rPr lang="cs-CZ" sz="1200" kern="1200" dirty="0" smtClean="0">
                <a:solidFill>
                  <a:schemeClr val="tx1"/>
                </a:solidFill>
                <a:effectLst/>
                <a:latin typeface="+mn-lt"/>
                <a:ea typeface="+mn-ea"/>
                <a:cs typeface="+mn-cs"/>
              </a:rPr>
              <a:t> – „Poslední výzkumy psychologie kreativity jasně poukázaly, že pohlaví nemá na míru či kvalitu kreativního procesu dominantní vliv. Je sice pravdou, že v historii nalezneme kreativní jedince především mezi mužskou částí populace, nicméně je to spíše z důvodu toho, že ženy nebyly k tvůrčím počinům stimulovány a podněcovány. Podíváme-li se na malé děti hrající se v mateřské škole, nenalezneme rozdílu mezi pohlavím, alespoň co se kreativity týká. I v dospělosti jsou za kreativní považováni spíše ti, kteří nedbají na biologický rozdíl mezi mužem a ženou. Při kreativním řešení problému jde především o proces směřující k výsledku, není v něm místo na sexuálně pojaté role.“ (tamtéž)</a:t>
            </a:r>
          </a:p>
          <a:p>
            <a:pPr lvl="0"/>
            <a:r>
              <a:rPr lang="cs-CZ" sz="1200" b="1" kern="1200" dirty="0" smtClean="0">
                <a:solidFill>
                  <a:schemeClr val="tx1"/>
                </a:solidFill>
                <a:effectLst/>
                <a:latin typeface="+mn-lt"/>
                <a:ea typeface="+mn-ea"/>
                <a:cs typeface="+mn-cs"/>
              </a:rPr>
              <a:t>vytrvalost </a:t>
            </a:r>
            <a:r>
              <a:rPr lang="cs-CZ" sz="1200" kern="1200" dirty="0" smtClean="0">
                <a:solidFill>
                  <a:schemeClr val="tx1"/>
                </a:solidFill>
                <a:effectLst/>
                <a:latin typeface="+mn-lt"/>
                <a:ea typeface="+mn-ea"/>
                <a:cs typeface="+mn-cs"/>
              </a:rPr>
              <a:t>– „tvořiví lidé se nevzdávají. T. A. Edison provedl okolo 1000 neúspěšných pokusů s různými vlákny, než se mu podařilo zkonstruovat žárovku. Robert </a:t>
            </a:r>
            <a:r>
              <a:rPr lang="cs-CZ" sz="1200" kern="1200" dirty="0" err="1" smtClean="0">
                <a:solidFill>
                  <a:schemeClr val="tx1"/>
                </a:solidFill>
                <a:effectLst/>
                <a:latin typeface="+mn-lt"/>
                <a:ea typeface="+mn-ea"/>
                <a:cs typeface="+mn-cs"/>
              </a:rPr>
              <a:t>Kiyosaki</a:t>
            </a:r>
            <a:r>
              <a:rPr lang="cs-CZ" sz="1200" kern="1200" dirty="0" smtClean="0">
                <a:solidFill>
                  <a:schemeClr val="tx1"/>
                </a:solidFill>
                <a:effectLst/>
                <a:latin typeface="+mn-lt"/>
                <a:ea typeface="+mn-ea"/>
                <a:cs typeface="+mn-cs"/>
              </a:rPr>
              <a:t>, světoznámý autor bestselerů, ve svých knihách o Bohatém a Chudém tátovi neustále poukazuje na to, že </a:t>
            </a:r>
            <a:r>
              <a:rPr lang="cs-CZ" sz="1200" i="1" kern="1200" dirty="0" smtClean="0">
                <a:solidFill>
                  <a:schemeClr val="tx1"/>
                </a:solidFill>
                <a:effectLst/>
                <a:latin typeface="+mn-lt"/>
                <a:ea typeface="+mn-ea"/>
                <a:cs typeface="+mn-cs"/>
              </a:rPr>
              <a:t>Úspěch je nehorší učitel.</a:t>
            </a:r>
            <a:r>
              <a:rPr lang="cs-CZ" sz="1200" kern="1200" dirty="0" smtClean="0">
                <a:solidFill>
                  <a:schemeClr val="tx1"/>
                </a:solidFill>
                <a:effectLst/>
                <a:latin typeface="+mn-lt"/>
                <a:ea typeface="+mn-ea"/>
                <a:cs typeface="+mn-cs"/>
              </a:rPr>
              <a:t> Kreativní lidé milují prohry a neúspěchy, neboť právě z nich jsou schopni získat další poučení a především stimuly pro novou práci. Jsou natolik </a:t>
            </a:r>
            <a:r>
              <a:rPr lang="cs-CZ" sz="1200" kern="1200" dirty="0" err="1" smtClean="0">
                <a:solidFill>
                  <a:schemeClr val="tx1"/>
                </a:solidFill>
                <a:effectLst/>
                <a:latin typeface="+mn-lt"/>
                <a:ea typeface="+mn-ea"/>
                <a:cs typeface="+mn-cs"/>
              </a:rPr>
              <a:t>podledlí</a:t>
            </a:r>
            <a:r>
              <a:rPr lang="cs-CZ" sz="1200" kern="1200" dirty="0" smtClean="0">
                <a:solidFill>
                  <a:schemeClr val="tx1"/>
                </a:solidFill>
                <a:effectLst/>
                <a:latin typeface="+mn-lt"/>
                <a:ea typeface="+mn-ea"/>
                <a:cs typeface="+mn-cs"/>
              </a:rPr>
              <a:t> svým dílem, že je nemůže neúspěch a překážka odradit. Silný vnitřní cíl dokonce přebíjí i vedlejší cíle a zadání. Kreativní jedinci nepracují na zakázce od šéfa jen kvůli vidině finanční odměny, ale především pro posedlost vlastní prací. Jsou sami sobě cílem. </a:t>
            </a:r>
            <a:r>
              <a:rPr lang="cs-CZ" sz="1200" kern="1200" dirty="0" err="1" smtClean="0">
                <a:solidFill>
                  <a:schemeClr val="tx1"/>
                </a:solidFill>
                <a:effectLst/>
                <a:latin typeface="+mn-lt"/>
                <a:ea typeface="+mn-ea"/>
                <a:cs typeface="+mn-cs"/>
              </a:rPr>
              <a:t>Csiszksentmihalyi</a:t>
            </a:r>
            <a:r>
              <a:rPr lang="cs-CZ" sz="1200" kern="1200" dirty="0" smtClean="0">
                <a:solidFill>
                  <a:schemeClr val="tx1"/>
                </a:solidFill>
                <a:effectLst/>
                <a:latin typeface="+mn-lt"/>
                <a:ea typeface="+mn-ea"/>
                <a:cs typeface="+mn-cs"/>
              </a:rPr>
              <a:t> razí pro takové osobnosti nový termín: </a:t>
            </a:r>
            <a:r>
              <a:rPr lang="cs-CZ" sz="1200" i="1" kern="1200" dirty="0" err="1" smtClean="0">
                <a:solidFill>
                  <a:schemeClr val="tx1"/>
                </a:solidFill>
                <a:effectLst/>
                <a:latin typeface="+mn-lt"/>
                <a:ea typeface="+mn-ea"/>
                <a:cs typeface="+mn-cs"/>
              </a:rPr>
              <a:t>Autotelické</a:t>
            </a:r>
            <a:r>
              <a:rPr lang="cs-CZ" sz="1200" i="1" kern="1200" dirty="0" smtClean="0">
                <a:solidFill>
                  <a:schemeClr val="tx1"/>
                </a:solidFill>
                <a:effectLst/>
                <a:latin typeface="+mn-lt"/>
                <a:ea typeface="+mn-ea"/>
                <a:cs typeface="+mn-cs"/>
              </a:rPr>
              <a:t> </a:t>
            </a:r>
            <a:r>
              <a:rPr lang="cs-CZ" sz="1200" kern="1200" dirty="0" smtClean="0">
                <a:solidFill>
                  <a:schemeClr val="tx1"/>
                </a:solidFill>
                <a:effectLst/>
                <a:latin typeface="+mn-lt"/>
                <a:ea typeface="+mn-ea"/>
                <a:cs typeface="+mn-cs"/>
              </a:rPr>
              <a:t>osobnosti (z řeckého </a:t>
            </a:r>
            <a:r>
              <a:rPr lang="cs-CZ" sz="1200" i="1" kern="1200" dirty="0" smtClean="0">
                <a:solidFill>
                  <a:schemeClr val="tx1"/>
                </a:solidFill>
                <a:effectLst/>
                <a:latin typeface="+mn-lt"/>
                <a:ea typeface="+mn-ea"/>
                <a:cs typeface="+mn-cs"/>
              </a:rPr>
              <a:t>Auto/sám/ a </a:t>
            </a:r>
            <a:r>
              <a:rPr lang="cs-CZ" sz="1200" i="1" kern="1200" dirty="0" err="1" smtClean="0">
                <a:solidFill>
                  <a:schemeClr val="tx1"/>
                </a:solidFill>
                <a:effectLst/>
                <a:latin typeface="+mn-lt"/>
                <a:ea typeface="+mn-ea"/>
                <a:cs typeface="+mn-cs"/>
              </a:rPr>
              <a:t>Telos</a:t>
            </a:r>
            <a:r>
              <a:rPr lang="cs-CZ" sz="1200" i="1" kern="1200" dirty="0" smtClean="0">
                <a:solidFill>
                  <a:schemeClr val="tx1"/>
                </a:solidFill>
                <a:effectLst/>
                <a:latin typeface="+mn-lt"/>
                <a:ea typeface="+mn-ea"/>
                <a:cs typeface="+mn-cs"/>
              </a:rPr>
              <a:t>/cíl/)</a:t>
            </a:r>
            <a:r>
              <a:rPr lang="cs-CZ" sz="1200" kern="1200" dirty="0" smtClean="0">
                <a:solidFill>
                  <a:schemeClr val="tx1"/>
                </a:solidFill>
                <a:effectLst/>
                <a:latin typeface="+mn-lt"/>
                <a:ea typeface="+mn-ea"/>
                <a:cs typeface="+mn-cs"/>
              </a:rPr>
              <a:t>. (tamtéž)</a:t>
            </a:r>
          </a:p>
          <a:p>
            <a:r>
              <a:rPr lang="cs-CZ" sz="1200" b="1" kern="1200" dirty="0" smtClean="0">
                <a:solidFill>
                  <a:schemeClr val="tx1"/>
                </a:solidFill>
                <a:effectLst/>
                <a:latin typeface="+mn-lt"/>
                <a:ea typeface="+mn-ea"/>
                <a:cs typeface="+mn-cs"/>
              </a:rPr>
              <a:t>Odvaha </a:t>
            </a:r>
            <a:r>
              <a:rPr lang="cs-CZ" sz="1200" kern="1200" dirty="0" smtClean="0">
                <a:solidFill>
                  <a:schemeClr val="tx1"/>
                </a:solidFill>
                <a:effectLst/>
                <a:latin typeface="+mn-lt"/>
                <a:ea typeface="+mn-ea"/>
                <a:cs typeface="+mn-cs"/>
              </a:rPr>
              <a:t>– „Autor nejkomplexnějšího testu kreativity, psycholog Paul </a:t>
            </a:r>
            <a:r>
              <a:rPr lang="cs-CZ" sz="1200" kern="1200" dirty="0" err="1" smtClean="0">
                <a:solidFill>
                  <a:schemeClr val="tx1"/>
                </a:solidFill>
                <a:effectLst/>
                <a:latin typeface="+mn-lt"/>
                <a:ea typeface="+mn-ea"/>
                <a:cs typeface="+mn-cs"/>
              </a:rPr>
              <a:t>Torrance</a:t>
            </a:r>
            <a:r>
              <a:rPr lang="cs-CZ" sz="1200" kern="1200" dirty="0" smtClean="0">
                <a:solidFill>
                  <a:schemeClr val="tx1"/>
                </a:solidFill>
                <a:effectLst/>
                <a:latin typeface="+mn-lt"/>
                <a:ea typeface="+mn-ea"/>
                <a:cs typeface="+mn-cs"/>
              </a:rPr>
              <a:t>, považuje odvahu za nejdůležitější předpoklad tvořivého člověka. Právě kvůli bariérám, které staví do cesty kreativním jedincům, kreativnímu procesu, ale i kreativitě jako takové, je nutno, aby skutečně tvořivý jedinec byl vyzbrojen notnou dávkou odvahy. Musí čelit nejen neúspěchu – o ochotě riskovat jsme již hovořili – ale i danému statusu quo, celkové situaci, která na tvořivý počin prozatím není připravena.“ </a:t>
            </a:r>
            <a:endParaRPr lang="cs-CZ" dirty="0"/>
          </a:p>
        </p:txBody>
      </p:sp>
      <p:sp>
        <p:nvSpPr>
          <p:cNvPr id="4" name="Zástupný symbol pro číslo snímku 3"/>
          <p:cNvSpPr>
            <a:spLocks noGrp="1"/>
          </p:cNvSpPr>
          <p:nvPr>
            <p:ph type="sldNum" sz="quarter" idx="10"/>
          </p:nvPr>
        </p:nvSpPr>
        <p:spPr/>
        <p:txBody>
          <a:bodyPr/>
          <a:lstStyle/>
          <a:p>
            <a:fld id="{5AF5308C-06D2-4A0A-A7AE-F6B7D87CFE16}" type="slidenum">
              <a:rPr lang="cs-CZ" smtClean="0"/>
              <a:t>12</a:t>
            </a:fld>
            <a:endParaRPr lang="cs-CZ"/>
          </a:p>
        </p:txBody>
      </p:sp>
    </p:spTree>
    <p:extLst>
      <p:ext uri="{BB962C8B-B14F-4D97-AF65-F5344CB8AC3E}">
        <p14:creationId xmlns:p14="http://schemas.microsoft.com/office/powerpoint/2010/main" val="19711690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507B9FF5-8D0E-4E48-B875-0810FB8CE4F8}" type="datetimeFigureOut">
              <a:rPr lang="cs-CZ" smtClean="0"/>
              <a:t>9.3.2014</a:t>
            </a:fld>
            <a:endParaRPr lang="cs-CZ"/>
          </a:p>
        </p:txBody>
      </p:sp>
      <p:sp>
        <p:nvSpPr>
          <p:cNvPr id="5" name="Footer Placeholder 4"/>
          <p:cNvSpPr>
            <a:spLocks noGrp="1"/>
          </p:cNvSpPr>
          <p:nvPr>
            <p:ph type="ftr" sz="quarter" idx="11"/>
          </p:nvPr>
        </p:nvSpPr>
        <p:spPr/>
        <p:txBody>
          <a:bodyPr/>
          <a:lstStyle/>
          <a:p>
            <a:endParaRPr lang="cs-CZ"/>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D0969456-F958-4D5D-977E-7ACDEF7B2366}" type="slidenum">
              <a:rPr lang="cs-CZ" smtClean="0"/>
              <a:t>‹#›</a:t>
            </a:fld>
            <a:endParaRPr lang="cs-CZ"/>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cs-CZ" smtClean="0"/>
              <a:t>Kliknutím lze upravit styl.</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507B9FF5-8D0E-4E48-B875-0810FB8CE4F8}" type="datetimeFigureOut">
              <a:rPr lang="cs-CZ" smtClean="0"/>
              <a:t>9.3.2014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0969456-F958-4D5D-977E-7ACDEF7B2366}"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507B9FF5-8D0E-4E48-B875-0810FB8CE4F8}" type="datetimeFigureOut">
              <a:rPr lang="cs-CZ" smtClean="0"/>
              <a:t>9.3.2014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0969456-F958-4D5D-977E-7ACDEF7B2366}"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507B9FF5-8D0E-4E48-B875-0810FB8CE4F8}" type="datetimeFigureOut">
              <a:rPr lang="cs-CZ" smtClean="0"/>
              <a:t>9.3.2014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0969456-F958-4D5D-977E-7ACDEF7B2366}"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507B9FF5-8D0E-4E48-B875-0810FB8CE4F8}" type="datetimeFigureOut">
              <a:rPr lang="cs-CZ" smtClean="0"/>
              <a:t>9.3.2014</a:t>
            </a:fld>
            <a:endParaRPr lang="cs-CZ"/>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0969456-F958-4D5D-977E-7ACDEF7B2366}" type="slidenum">
              <a:rPr lang="cs-CZ" smtClean="0"/>
              <a:t>‹#›</a:t>
            </a:fld>
            <a:endParaRPr lang="cs-CZ"/>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cs-CZ" smtClean="0"/>
              <a:t>Kliknutím lze upravit styl.</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cs-CZ" smtClean="0"/>
              <a:t>Kliknutím lze upravit styl.</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507B9FF5-8D0E-4E48-B875-0810FB8CE4F8}" type="datetimeFigureOut">
              <a:rPr lang="cs-CZ" smtClean="0"/>
              <a:t>9.3.2014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D0969456-F958-4D5D-977E-7ACDEF7B2366}"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cs-CZ" smtClean="0"/>
              <a:t>Kliknutím lze upravit styl.</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507B9FF5-8D0E-4E48-B875-0810FB8CE4F8}" type="datetimeFigureOut">
              <a:rPr lang="cs-CZ" smtClean="0"/>
              <a:t>9.3.2014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D0969456-F958-4D5D-977E-7ACDEF7B2366}"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Date Placeholder 2"/>
          <p:cNvSpPr>
            <a:spLocks noGrp="1"/>
          </p:cNvSpPr>
          <p:nvPr>
            <p:ph type="dt" sz="half" idx="10"/>
          </p:nvPr>
        </p:nvSpPr>
        <p:spPr/>
        <p:txBody>
          <a:bodyPr/>
          <a:lstStyle/>
          <a:p>
            <a:fld id="{507B9FF5-8D0E-4E48-B875-0810FB8CE4F8}" type="datetimeFigureOut">
              <a:rPr lang="cs-CZ" smtClean="0"/>
              <a:t>9.3.2014</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D0969456-F958-4D5D-977E-7ACDEF7B2366}"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507B9FF5-8D0E-4E48-B875-0810FB8CE4F8}" type="datetimeFigureOut">
              <a:rPr lang="cs-CZ" smtClean="0"/>
              <a:t>9.3.2014</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D0969456-F958-4D5D-977E-7ACDEF7B2366}"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507B9FF5-8D0E-4E48-B875-0810FB8CE4F8}" type="datetimeFigureOut">
              <a:rPr lang="cs-CZ" smtClean="0"/>
              <a:t>9.3.2014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D0969456-F958-4D5D-977E-7ACDEF7B2366}" type="slidenum">
              <a:rPr lang="cs-CZ" smtClean="0"/>
              <a:t>‹#›</a:t>
            </a:fld>
            <a:endParaRPr lang="cs-CZ"/>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cs-CZ" smtClean="0"/>
              <a:t>Kliknutím lze upravit styl.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5" name="Date Placeholder 4"/>
          <p:cNvSpPr>
            <a:spLocks noGrp="1"/>
          </p:cNvSpPr>
          <p:nvPr>
            <p:ph type="dt" sz="half" idx="10"/>
          </p:nvPr>
        </p:nvSpPr>
        <p:spPr/>
        <p:txBody>
          <a:bodyPr/>
          <a:lstStyle/>
          <a:p>
            <a:fld id="{507B9FF5-8D0E-4E48-B875-0810FB8CE4F8}" type="datetimeFigureOut">
              <a:rPr lang="cs-CZ" smtClean="0"/>
              <a:t>9.3.2014</a:t>
            </a:fld>
            <a:endParaRPr lang="cs-CZ"/>
          </a:p>
        </p:txBody>
      </p:sp>
      <p:sp>
        <p:nvSpPr>
          <p:cNvPr id="7" name="Slide Number Placeholder 6"/>
          <p:cNvSpPr>
            <a:spLocks noGrp="1"/>
          </p:cNvSpPr>
          <p:nvPr>
            <p:ph type="sldNum" sz="quarter" idx="12"/>
          </p:nvPr>
        </p:nvSpPr>
        <p:spPr/>
        <p:txBody>
          <a:bodyPr/>
          <a:lstStyle/>
          <a:p>
            <a:fld id="{D0969456-F958-4D5D-977E-7ACDEF7B2366}" type="slidenum">
              <a:rPr lang="cs-CZ" smtClean="0"/>
              <a:t>‹#›</a:t>
            </a:fld>
            <a:endParaRPr lang="cs-CZ"/>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cs-CZ"/>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cs-CZ" smtClean="0"/>
              <a:t>Kliknutím lze upravit styl.</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507B9FF5-8D0E-4E48-B875-0810FB8CE4F8}" type="datetimeFigureOut">
              <a:rPr lang="cs-CZ" smtClean="0"/>
              <a:t>9.3.2014</a:t>
            </a:fld>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D0969456-F958-4D5D-977E-7ACDEF7B2366}" type="slidenum">
              <a:rPr lang="cs-CZ" smtClean="0"/>
              <a:t>‹#›</a:t>
            </a:fld>
            <a:endParaRPr lang="cs-CZ"/>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cs-CZ" smtClean="0"/>
              <a:t>Kliknutím lze upravit styl.</a:t>
            </a:r>
            <a:endParaRPr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lstStyle/>
          <a:p>
            <a:r>
              <a:rPr lang="cs-CZ" dirty="0" smtClean="0"/>
              <a:t>Mgr. Hana </a:t>
            </a:r>
            <a:r>
              <a:rPr lang="cs-CZ" dirty="0"/>
              <a:t>F</a:t>
            </a:r>
            <a:r>
              <a:rPr lang="cs-CZ" dirty="0" smtClean="0"/>
              <a:t>ajkusová</a:t>
            </a:r>
            <a:endParaRPr lang="cs-CZ" dirty="0"/>
          </a:p>
        </p:txBody>
      </p:sp>
      <p:sp>
        <p:nvSpPr>
          <p:cNvPr id="2" name="Nadpis 1"/>
          <p:cNvSpPr>
            <a:spLocks noGrp="1"/>
          </p:cNvSpPr>
          <p:nvPr>
            <p:ph type="ctrTitle"/>
          </p:nvPr>
        </p:nvSpPr>
        <p:spPr>
          <a:xfrm>
            <a:off x="0" y="2924944"/>
            <a:ext cx="7918648" cy="1524000"/>
          </a:xfrm>
        </p:spPr>
        <p:txBody>
          <a:bodyPr>
            <a:normAutofit/>
          </a:bodyPr>
          <a:lstStyle/>
          <a:p>
            <a:r>
              <a:rPr lang="cs-CZ" sz="7200" dirty="0" smtClean="0"/>
              <a:t>KREATIVITA</a:t>
            </a:r>
            <a:endParaRPr lang="cs-CZ" dirty="0"/>
          </a:p>
        </p:txBody>
      </p:sp>
    </p:spTree>
    <p:extLst>
      <p:ext uri="{BB962C8B-B14F-4D97-AF65-F5344CB8AC3E}">
        <p14:creationId xmlns:p14="http://schemas.microsoft.com/office/powerpoint/2010/main" val="38789053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Úrovně tvořivosti</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118831994"/>
              </p:ext>
            </p:extLst>
          </p:nvPr>
        </p:nvGraphicFramePr>
        <p:xfrm>
          <a:off x="457200" y="1752600"/>
          <a:ext cx="8229600" cy="43735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81023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Úrovně tvořivosti (</a:t>
            </a:r>
            <a:r>
              <a:rPr lang="cs-CZ" dirty="0" err="1" smtClean="0"/>
              <a:t>hlavsa</a:t>
            </a:r>
            <a:r>
              <a:rPr lang="cs-CZ" dirty="0" smtClean="0"/>
              <a:t>)</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510968504"/>
              </p:ext>
            </p:extLst>
          </p:nvPr>
        </p:nvGraphicFramePr>
        <p:xfrm>
          <a:off x="457200" y="1752600"/>
          <a:ext cx="8229600" cy="43735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316980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Tvořivá osobnost</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05917584"/>
              </p:ext>
            </p:extLst>
          </p:nvPr>
        </p:nvGraphicFramePr>
        <p:xfrm>
          <a:off x="457200" y="1340768"/>
          <a:ext cx="8229600" cy="54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674362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Překážky kreativity</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20617760"/>
              </p:ext>
            </p:extLst>
          </p:nvPr>
        </p:nvGraphicFramePr>
        <p:xfrm>
          <a:off x="457200" y="1752600"/>
          <a:ext cx="8229600" cy="43735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805516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36456" y="3200399"/>
            <a:ext cx="7696200" cy="1956793"/>
          </a:xfrm>
        </p:spPr>
        <p:txBody>
          <a:bodyPr>
            <a:normAutofit/>
          </a:bodyPr>
          <a:lstStyle/>
          <a:p>
            <a:r>
              <a:rPr lang="cs-CZ" dirty="0" smtClean="0"/>
              <a:t>Kreativita v kontextu ontologického vývoje a výchovy</a:t>
            </a:r>
            <a:endParaRPr lang="cs-CZ" dirty="0"/>
          </a:p>
        </p:txBody>
      </p:sp>
    </p:spTree>
    <p:extLst>
      <p:ext uri="{BB962C8B-B14F-4D97-AF65-F5344CB8AC3E}">
        <p14:creationId xmlns:p14="http://schemas.microsoft.com/office/powerpoint/2010/main" val="4577721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4294967295"/>
            <p:extLst>
              <p:ext uri="{D42A27DB-BD31-4B8C-83A1-F6EECF244321}">
                <p14:modId xmlns:p14="http://schemas.microsoft.com/office/powerpoint/2010/main" val="697189865"/>
              </p:ext>
            </p:extLst>
          </p:nvPr>
        </p:nvGraphicFramePr>
        <p:xfrm>
          <a:off x="395536" y="476672"/>
          <a:ext cx="8229600" cy="59766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678725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fontScale="90000"/>
          </a:bodyPr>
          <a:lstStyle/>
          <a:p>
            <a:r>
              <a:rPr lang="cs-CZ" b="1" i="1" dirty="0"/>
              <a:t>KREATIVIZAČNÍ </a:t>
            </a:r>
            <a:r>
              <a:rPr lang="cs-CZ" b="1" i="1" dirty="0" smtClean="0"/>
              <a:t>POSTUPY</a:t>
            </a:r>
            <a:br>
              <a:rPr lang="cs-CZ" b="1" i="1" dirty="0" smtClean="0"/>
            </a:br>
            <a:r>
              <a:rPr lang="cs-CZ" b="1" i="1" dirty="0" smtClean="0"/>
              <a:t>(souvislost mezi k a myšlením)</a:t>
            </a:r>
            <a:endParaRPr lang="cs-CZ" dirty="0"/>
          </a:p>
        </p:txBody>
      </p:sp>
      <p:graphicFrame>
        <p:nvGraphicFramePr>
          <p:cNvPr id="9" name="Zástupný symbol pro obsah 8"/>
          <p:cNvGraphicFramePr>
            <a:graphicFrameLocks noGrp="1"/>
          </p:cNvGraphicFramePr>
          <p:nvPr>
            <p:ph idx="1"/>
            <p:extLst>
              <p:ext uri="{D42A27DB-BD31-4B8C-83A1-F6EECF244321}">
                <p14:modId xmlns:p14="http://schemas.microsoft.com/office/powerpoint/2010/main" val="3547250105"/>
              </p:ext>
            </p:extLst>
          </p:nvPr>
        </p:nvGraphicFramePr>
        <p:xfrm>
          <a:off x="0" y="1752600"/>
          <a:ext cx="9396536" cy="49887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682087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Použitá literatura</a:t>
            </a:r>
            <a:endParaRPr lang="cs-CZ" dirty="0"/>
          </a:p>
        </p:txBody>
      </p:sp>
      <p:sp>
        <p:nvSpPr>
          <p:cNvPr id="3" name="Zástupný symbol pro obsah 2"/>
          <p:cNvSpPr>
            <a:spLocks noGrp="1"/>
          </p:cNvSpPr>
          <p:nvPr>
            <p:ph idx="1"/>
          </p:nvPr>
        </p:nvSpPr>
        <p:spPr/>
        <p:txBody>
          <a:bodyPr>
            <a:normAutofit fontScale="70000" lnSpcReduction="20000"/>
          </a:bodyPr>
          <a:lstStyle/>
          <a:p>
            <a:pPr marL="114300" indent="0">
              <a:buNone/>
            </a:pPr>
            <a:r>
              <a:rPr lang="cs-CZ" dirty="0" err="1"/>
              <a:t>Dacey</a:t>
            </a:r>
            <a:r>
              <a:rPr lang="cs-CZ" dirty="0"/>
              <a:t>, J. S., Lennon, K. H. (2000). </a:t>
            </a:r>
            <a:r>
              <a:rPr lang="cs-CZ" i="1" dirty="0"/>
              <a:t>Kreativita.</a:t>
            </a:r>
            <a:r>
              <a:rPr lang="cs-CZ" dirty="0"/>
              <a:t> Praha: </a:t>
            </a:r>
            <a:r>
              <a:rPr lang="cs-CZ" dirty="0" err="1"/>
              <a:t>Grada</a:t>
            </a:r>
            <a:r>
              <a:rPr lang="cs-CZ" dirty="0"/>
              <a:t> </a:t>
            </a:r>
            <a:r>
              <a:rPr lang="cs-CZ" dirty="0" err="1"/>
              <a:t>Publishing</a:t>
            </a:r>
            <a:r>
              <a:rPr lang="cs-CZ" dirty="0"/>
              <a:t>.</a:t>
            </a:r>
          </a:p>
          <a:p>
            <a:pPr marL="114300" indent="0">
              <a:buNone/>
            </a:pPr>
            <a:r>
              <a:rPr lang="cs-CZ" dirty="0"/>
              <a:t>Hlavsa, Jaroslav. (1986). </a:t>
            </a:r>
            <a:r>
              <a:rPr lang="cs-CZ" i="1" dirty="0"/>
              <a:t>Psychologické metody výchovy k tvořivosti</a:t>
            </a:r>
            <a:r>
              <a:rPr lang="cs-CZ" dirty="0"/>
              <a:t>. Praha: Státní pedagogické nakladatelství.</a:t>
            </a:r>
          </a:p>
          <a:p>
            <a:pPr marL="114300" indent="0">
              <a:buNone/>
            </a:pPr>
            <a:r>
              <a:rPr lang="cs-CZ" dirty="0" err="1"/>
              <a:t>Kessin</a:t>
            </a:r>
            <a:r>
              <a:rPr lang="cs-CZ" dirty="0"/>
              <a:t>, S. (2007). </a:t>
            </a:r>
            <a:r>
              <a:rPr lang="cs-CZ" i="1" dirty="0"/>
              <a:t>Psychologie</a:t>
            </a:r>
            <a:r>
              <a:rPr lang="cs-CZ" dirty="0"/>
              <a:t>. Brno: </a:t>
            </a:r>
            <a:r>
              <a:rPr lang="cs-CZ" dirty="0" err="1"/>
              <a:t>Press</a:t>
            </a:r>
            <a:r>
              <a:rPr lang="cs-CZ" dirty="0"/>
              <a:t>.</a:t>
            </a:r>
          </a:p>
          <a:p>
            <a:pPr marL="114300" indent="0">
              <a:buNone/>
            </a:pPr>
            <a:r>
              <a:rPr lang="cs-CZ" dirty="0"/>
              <a:t>Maňák, J.  (1998). </a:t>
            </a:r>
            <a:r>
              <a:rPr lang="cs-CZ" i="1" dirty="0"/>
              <a:t>Rozvoj aktivity, samostatnosti a tvořivosti žáků</a:t>
            </a:r>
            <a:r>
              <a:rPr lang="cs-CZ" dirty="0"/>
              <a:t>. Brno: Pedagogická fakulta.</a:t>
            </a:r>
          </a:p>
          <a:p>
            <a:pPr marL="114300" indent="0">
              <a:buNone/>
            </a:pPr>
            <a:r>
              <a:rPr lang="cs-CZ" dirty="0" err="1"/>
              <a:t>Nakonečný</a:t>
            </a:r>
            <a:r>
              <a:rPr lang="cs-CZ" dirty="0"/>
              <a:t>, M. (1998). </a:t>
            </a:r>
            <a:r>
              <a:rPr lang="cs-CZ" i="1" dirty="0"/>
              <a:t>Základy psychologie</a:t>
            </a:r>
            <a:r>
              <a:rPr lang="cs-CZ" dirty="0"/>
              <a:t>. Praha: </a:t>
            </a:r>
            <a:r>
              <a:rPr lang="cs-CZ" dirty="0" err="1"/>
              <a:t>Akademia</a:t>
            </a:r>
            <a:r>
              <a:rPr lang="cs-CZ" dirty="0"/>
              <a:t>.</a:t>
            </a:r>
          </a:p>
          <a:p>
            <a:pPr marL="114300" indent="0">
              <a:buNone/>
            </a:pPr>
            <a:r>
              <a:rPr lang="cs-CZ" dirty="0"/>
              <a:t>Smékal, V. (1996). </a:t>
            </a:r>
            <a:r>
              <a:rPr lang="cs-CZ" i="1" dirty="0"/>
              <a:t>Tvořivost a škola</a:t>
            </a:r>
            <a:r>
              <a:rPr lang="cs-CZ" dirty="0"/>
              <a:t>. In V. </a:t>
            </a:r>
            <a:r>
              <a:rPr lang="cs-CZ" dirty="0" err="1"/>
              <a:t>Jůva</a:t>
            </a:r>
            <a:r>
              <a:rPr lang="cs-CZ" dirty="0"/>
              <a:t> (Ed.), Tvořivost v práci učitele a žáka (pp. 7-16). Brno: </a:t>
            </a:r>
            <a:r>
              <a:rPr lang="cs-CZ" dirty="0" err="1"/>
              <a:t>Paido</a:t>
            </a:r>
            <a:r>
              <a:rPr lang="cs-CZ" dirty="0"/>
              <a:t>.</a:t>
            </a:r>
          </a:p>
          <a:p>
            <a:pPr marL="114300" indent="0">
              <a:buNone/>
            </a:pPr>
            <a:r>
              <a:rPr lang="cs-CZ" dirty="0"/>
              <a:t>Svoboda, M., Krejčířová, D., Vágnerová M. (2001). </a:t>
            </a:r>
            <a:r>
              <a:rPr lang="cs-CZ" i="1" dirty="0"/>
              <a:t>Psychodiagnostika dětí a dospívajících. </a:t>
            </a:r>
            <a:r>
              <a:rPr lang="cs-CZ" dirty="0"/>
              <a:t>Praha: Portál. </a:t>
            </a:r>
          </a:p>
          <a:p>
            <a:pPr marL="114300" indent="0">
              <a:buNone/>
            </a:pPr>
            <a:r>
              <a:rPr lang="cs-CZ" dirty="0"/>
              <a:t>Zelina, M., </a:t>
            </a:r>
            <a:r>
              <a:rPr lang="cs-CZ" dirty="0" err="1"/>
              <a:t>Jaššová</a:t>
            </a:r>
            <a:r>
              <a:rPr lang="cs-CZ" dirty="0"/>
              <a:t>, E. (1984). </a:t>
            </a:r>
            <a:r>
              <a:rPr lang="cs-CZ" i="1" dirty="0" err="1"/>
              <a:t>Tvorivosť</a:t>
            </a:r>
            <a:r>
              <a:rPr lang="cs-CZ" i="1" dirty="0"/>
              <a:t> – </a:t>
            </a:r>
            <a:r>
              <a:rPr lang="cs-CZ" i="1" dirty="0" err="1"/>
              <a:t>piata</a:t>
            </a:r>
            <a:r>
              <a:rPr lang="cs-CZ" i="1" dirty="0"/>
              <a:t> </a:t>
            </a:r>
            <a:r>
              <a:rPr lang="cs-CZ" i="1" dirty="0" err="1"/>
              <a:t>dimenzia</a:t>
            </a:r>
            <a:r>
              <a:rPr lang="cs-CZ" dirty="0"/>
              <a:t>. Bratislava: </a:t>
            </a:r>
            <a:r>
              <a:rPr lang="cs-CZ" dirty="0" err="1"/>
              <a:t>Smena</a:t>
            </a:r>
            <a:r>
              <a:rPr lang="cs-CZ" dirty="0"/>
              <a:t>. </a:t>
            </a:r>
          </a:p>
          <a:p>
            <a:pPr marL="114300" indent="0">
              <a:buNone/>
            </a:pPr>
            <a:r>
              <a:rPr lang="cs-CZ" dirty="0"/>
              <a:t>Zelina, M., Zelinová, M. (1990). </a:t>
            </a:r>
            <a:r>
              <a:rPr lang="cs-CZ" i="1" dirty="0"/>
              <a:t>Rozvoj </a:t>
            </a:r>
            <a:r>
              <a:rPr lang="cs-CZ" i="1" dirty="0" err="1"/>
              <a:t>tvorivosti</a:t>
            </a:r>
            <a:r>
              <a:rPr lang="cs-CZ" i="1" dirty="0"/>
              <a:t> </a:t>
            </a:r>
            <a:r>
              <a:rPr lang="cs-CZ" i="1" dirty="0" err="1"/>
              <a:t>detí</a:t>
            </a:r>
            <a:r>
              <a:rPr lang="cs-CZ" i="1" dirty="0"/>
              <a:t> a mládeže</a:t>
            </a:r>
            <a:r>
              <a:rPr lang="cs-CZ" dirty="0"/>
              <a:t>. Bratislava: SPN.</a:t>
            </a:r>
          </a:p>
          <a:p>
            <a:pPr marL="114300" indent="0">
              <a:buNone/>
            </a:pPr>
            <a:r>
              <a:rPr lang="cs-CZ" dirty="0"/>
              <a:t>Žák, Petr. (2004). </a:t>
            </a:r>
            <a:r>
              <a:rPr lang="cs-CZ" i="1" dirty="0"/>
              <a:t>Kreativita a její rozvoj</a:t>
            </a:r>
            <a:r>
              <a:rPr lang="cs-CZ" dirty="0"/>
              <a:t>. Brno: </a:t>
            </a:r>
            <a:r>
              <a:rPr lang="cs-CZ" dirty="0" err="1"/>
              <a:t>Computer</a:t>
            </a:r>
            <a:r>
              <a:rPr lang="cs-CZ" dirty="0"/>
              <a:t> </a:t>
            </a:r>
            <a:r>
              <a:rPr lang="cs-CZ" dirty="0" err="1"/>
              <a:t>Press</a:t>
            </a:r>
            <a:r>
              <a:rPr lang="cs-CZ" dirty="0"/>
              <a:t>.</a:t>
            </a:r>
          </a:p>
          <a:p>
            <a:pPr marL="114300" indent="0" algn="just">
              <a:lnSpc>
                <a:spcPct val="120000"/>
              </a:lnSpc>
              <a:spcBef>
                <a:spcPts val="0"/>
              </a:spcBef>
              <a:buNone/>
            </a:pPr>
            <a:endParaRPr lang="cs-CZ" dirty="0" smtClean="0">
              <a:latin typeface="Times New Roman"/>
              <a:ea typeface="Calibri"/>
              <a:cs typeface="Times New Roman"/>
            </a:endParaRPr>
          </a:p>
          <a:p>
            <a:pPr>
              <a:lnSpc>
                <a:spcPct val="120000"/>
              </a:lnSpc>
              <a:spcBef>
                <a:spcPts val="0"/>
              </a:spcBef>
            </a:pPr>
            <a:endParaRPr lang="cs-CZ" dirty="0"/>
          </a:p>
        </p:txBody>
      </p:sp>
    </p:spTree>
    <p:extLst>
      <p:ext uri="{BB962C8B-B14F-4D97-AF65-F5344CB8AC3E}">
        <p14:creationId xmlns:p14="http://schemas.microsoft.com/office/powerpoint/2010/main" val="13594761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Chvilka kreativity</a:t>
            </a:r>
            <a:endParaRPr lang="cs-CZ" dirty="0"/>
          </a:p>
        </p:txBody>
      </p:sp>
      <p:sp>
        <p:nvSpPr>
          <p:cNvPr id="3" name="Zástupný symbol pro obsah 2"/>
          <p:cNvSpPr>
            <a:spLocks noGrp="1"/>
          </p:cNvSpPr>
          <p:nvPr>
            <p:ph idx="1"/>
          </p:nvPr>
        </p:nvSpPr>
        <p:spPr/>
        <p:txBody>
          <a:bodyPr/>
          <a:lstStyle/>
          <a:p>
            <a:pPr marL="114300" indent="0" algn="just">
              <a:buNone/>
            </a:pPr>
            <a:r>
              <a:rPr lang="cs-CZ" dirty="0" smtClean="0"/>
              <a:t>Do ruky dostanete krabičku od sirek, svíčku a připínáčky. Vašim úkolem je vymyslet způsob, jak připevníte svíčku na stěnu, aby hořela a vosk z ní nekapal na zem/stůl (zkrátka dolů).</a:t>
            </a:r>
          </a:p>
          <a:p>
            <a:pPr marL="114300" indent="0" algn="just">
              <a:buNone/>
            </a:pPr>
            <a:endParaRPr lang="cs-CZ" dirty="0"/>
          </a:p>
          <a:p>
            <a:pPr algn="just"/>
            <a:r>
              <a:rPr lang="cs-CZ" dirty="0" smtClean="0"/>
              <a:t>Jaké je řešení úkolu? </a:t>
            </a:r>
          </a:p>
          <a:p>
            <a:pPr algn="just"/>
            <a:r>
              <a:rPr lang="cs-CZ" dirty="0" smtClean="0"/>
              <a:t>Jak souvisí tento úkol s kreativitou? </a:t>
            </a:r>
          </a:p>
          <a:p>
            <a:pPr algn="just"/>
            <a:r>
              <a:rPr lang="cs-CZ" dirty="0" smtClean="0"/>
              <a:t>Jaký proces je na něm kreativní?</a:t>
            </a:r>
          </a:p>
          <a:p>
            <a:pPr algn="just"/>
            <a:endParaRPr lang="cs-CZ" dirty="0"/>
          </a:p>
        </p:txBody>
      </p:sp>
    </p:spTree>
    <p:extLst>
      <p:ext uri="{BB962C8B-B14F-4D97-AF65-F5344CB8AC3E}">
        <p14:creationId xmlns:p14="http://schemas.microsoft.com/office/powerpoint/2010/main" val="1542165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Proč se kreativitou zabývat?</a:t>
            </a:r>
            <a:endParaRPr lang="cs-CZ" dirty="0"/>
          </a:p>
        </p:txBody>
      </p:sp>
      <p:sp>
        <p:nvSpPr>
          <p:cNvPr id="3" name="Zástupný symbol pro obsah 2"/>
          <p:cNvSpPr>
            <a:spLocks noGrp="1"/>
          </p:cNvSpPr>
          <p:nvPr>
            <p:ph sz="half" idx="1"/>
          </p:nvPr>
        </p:nvSpPr>
        <p:spPr>
          <a:xfrm>
            <a:off x="426128" y="1719071"/>
            <a:ext cx="8250328" cy="701817"/>
          </a:xfrm>
        </p:spPr>
        <p:txBody>
          <a:bodyPr>
            <a:normAutofit/>
          </a:bodyPr>
          <a:lstStyle/>
          <a:p>
            <a:pPr marL="114300" indent="0">
              <a:buNone/>
            </a:pPr>
            <a:r>
              <a:rPr lang="cs-CZ" dirty="0"/>
              <a:t>z</a:t>
            </a:r>
            <a:r>
              <a:rPr lang="cs-CZ" dirty="0" smtClean="0"/>
              <a:t>měna společenského myšlení a potřeb</a:t>
            </a:r>
            <a:endParaRPr lang="cs-CZ" dirty="0"/>
          </a:p>
        </p:txBody>
      </p:sp>
      <p:graphicFrame>
        <p:nvGraphicFramePr>
          <p:cNvPr id="5" name="Zástupný symbol pro obsah 4"/>
          <p:cNvGraphicFramePr>
            <a:graphicFrameLocks noGrp="1"/>
          </p:cNvGraphicFramePr>
          <p:nvPr>
            <p:ph sz="half" idx="2"/>
            <p:extLst>
              <p:ext uri="{D42A27DB-BD31-4B8C-83A1-F6EECF244321}">
                <p14:modId xmlns:p14="http://schemas.microsoft.com/office/powerpoint/2010/main" val="770203535"/>
              </p:ext>
            </p:extLst>
          </p:nvPr>
        </p:nvGraphicFramePr>
        <p:xfrm>
          <a:off x="395536" y="2780927"/>
          <a:ext cx="8291264" cy="33452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75454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a:t>Jak kreativitu definovat?</a:t>
            </a:r>
            <a:endParaRPr lang="cs-CZ" b="1" dirty="0"/>
          </a:p>
        </p:txBody>
      </p:sp>
      <p:graphicFrame>
        <p:nvGraphicFramePr>
          <p:cNvPr id="7" name="Zástupný symbol pro obsah 6"/>
          <p:cNvGraphicFramePr>
            <a:graphicFrameLocks noGrp="1"/>
          </p:cNvGraphicFramePr>
          <p:nvPr>
            <p:ph idx="1"/>
            <p:extLst>
              <p:ext uri="{D42A27DB-BD31-4B8C-83A1-F6EECF244321}">
                <p14:modId xmlns:p14="http://schemas.microsoft.com/office/powerpoint/2010/main" val="3784570552"/>
              </p:ext>
            </p:extLst>
          </p:nvPr>
        </p:nvGraphicFramePr>
        <p:xfrm>
          <a:off x="457200" y="1752600"/>
          <a:ext cx="8229600" cy="49887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300002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smtClean="0"/>
              <a:t>Jak kreativitu definovat?</a:t>
            </a:r>
            <a:endParaRPr lang="cs-CZ" dirty="0"/>
          </a:p>
        </p:txBody>
      </p:sp>
      <p:graphicFrame>
        <p:nvGraphicFramePr>
          <p:cNvPr id="7" name="Zástupný symbol pro obsah 6"/>
          <p:cNvGraphicFramePr>
            <a:graphicFrameLocks noGrp="1"/>
          </p:cNvGraphicFramePr>
          <p:nvPr>
            <p:ph idx="1"/>
            <p:extLst>
              <p:ext uri="{D42A27DB-BD31-4B8C-83A1-F6EECF244321}">
                <p14:modId xmlns:p14="http://schemas.microsoft.com/office/powerpoint/2010/main" val="3782294867"/>
              </p:ext>
            </p:extLst>
          </p:nvPr>
        </p:nvGraphicFramePr>
        <p:xfrm>
          <a:off x="457200" y="1752600"/>
          <a:ext cx="8229600" cy="49167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593973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Dělení kreativity</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259937749"/>
              </p:ext>
            </p:extLst>
          </p:nvPr>
        </p:nvGraphicFramePr>
        <p:xfrm>
          <a:off x="457200" y="1752600"/>
          <a:ext cx="8229600" cy="43735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567227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Faktory tvořivosti</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565612632"/>
              </p:ext>
            </p:extLst>
          </p:nvPr>
        </p:nvGraphicFramePr>
        <p:xfrm>
          <a:off x="457200" y="1752600"/>
          <a:ext cx="8229600" cy="4373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502615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Fáze tvořivého procesu (</a:t>
            </a:r>
            <a:r>
              <a:rPr lang="cs-CZ" dirty="0" err="1" smtClean="0"/>
              <a:t>wallas</a:t>
            </a:r>
            <a:r>
              <a:rPr lang="cs-CZ" dirty="0" smtClean="0"/>
              <a:t>)</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431923089"/>
              </p:ext>
            </p:extLst>
          </p:nvPr>
        </p:nvGraphicFramePr>
        <p:xfrm>
          <a:off x="457200" y="1752600"/>
          <a:ext cx="8229600" cy="43735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103120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Tvořivý produkt</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073232165"/>
              </p:ext>
            </p:extLst>
          </p:nvPr>
        </p:nvGraphicFramePr>
        <p:xfrm>
          <a:off x="457200" y="1752600"/>
          <a:ext cx="8229600" cy="4373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812033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ékárna">
  <a:themeElements>
    <a:clrScheme name="Lékárn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Lékárn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Lékárn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181</TotalTime>
  <Words>2246</Words>
  <Application>Microsoft Office PowerPoint</Application>
  <PresentationFormat>Předvádění na obrazovce (4:3)</PresentationFormat>
  <Paragraphs>152</Paragraphs>
  <Slides>17</Slides>
  <Notes>12</Notes>
  <HiddenSlides>0</HiddenSlides>
  <MMClips>0</MMClips>
  <ScaleCrop>false</ScaleCrop>
  <HeadingPairs>
    <vt:vector size="4" baseType="variant">
      <vt:variant>
        <vt:lpstr>Motiv</vt:lpstr>
      </vt:variant>
      <vt:variant>
        <vt:i4>1</vt:i4>
      </vt:variant>
      <vt:variant>
        <vt:lpstr>Nadpisy snímků</vt:lpstr>
      </vt:variant>
      <vt:variant>
        <vt:i4>17</vt:i4>
      </vt:variant>
    </vt:vector>
  </HeadingPairs>
  <TitlesOfParts>
    <vt:vector size="18" baseType="lpstr">
      <vt:lpstr>Lékárna</vt:lpstr>
      <vt:lpstr>KREATIVITA</vt:lpstr>
      <vt:lpstr>Chvilka kreativity</vt:lpstr>
      <vt:lpstr>Proč se kreativitou zabývat?</vt:lpstr>
      <vt:lpstr>Jak kreativitu definovat?</vt:lpstr>
      <vt:lpstr>Jak kreativitu definovat?</vt:lpstr>
      <vt:lpstr>Dělení kreativity</vt:lpstr>
      <vt:lpstr>Faktory tvořivosti</vt:lpstr>
      <vt:lpstr>Fáze tvořivého procesu (wallas)</vt:lpstr>
      <vt:lpstr>Tvořivý produkt</vt:lpstr>
      <vt:lpstr>Úrovně tvořivosti</vt:lpstr>
      <vt:lpstr>Úrovně tvořivosti (hlavsa)</vt:lpstr>
      <vt:lpstr>Tvořivá osobnost</vt:lpstr>
      <vt:lpstr>Překážky kreativity</vt:lpstr>
      <vt:lpstr>Kreativita v kontextu ontologického vývoje a výchovy</vt:lpstr>
      <vt:lpstr>Prezentace aplikace PowerPoint</vt:lpstr>
      <vt:lpstr>KREATIVIZAČNÍ POSTUPY (souvislost mezi k a myšlením)</vt:lpstr>
      <vt:lpstr>Použitá literatura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KREATIVITA</dc:title>
  <dc:creator>Hana Fajkusová</dc:creator>
  <cp:lastModifiedBy>Hana Fajkusová</cp:lastModifiedBy>
  <cp:revision>20</cp:revision>
  <dcterms:created xsi:type="dcterms:W3CDTF">2014-03-09T14:36:27Z</dcterms:created>
  <dcterms:modified xsi:type="dcterms:W3CDTF">2014-03-09T17:38:26Z</dcterms:modified>
</cp:coreProperties>
</file>