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9" r:id="rId3"/>
    <p:sldId id="260" r:id="rId4"/>
    <p:sldId id="262" r:id="rId5"/>
    <p:sldId id="261" r:id="rId6"/>
    <p:sldId id="263" r:id="rId7"/>
    <p:sldId id="264" r:id="rId8"/>
    <p:sldId id="266" r:id="rId9"/>
    <p:sldId id="268" r:id="rId10"/>
    <p:sldId id="267"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400" autoAdjust="0"/>
  </p:normalViewPr>
  <p:slideViewPr>
    <p:cSldViewPr snapToGrid="0">
      <p:cViewPr varScale="1">
        <p:scale>
          <a:sx n="83" d="100"/>
          <a:sy n="83" d="100"/>
        </p:scale>
        <p:origin x="930" y="90"/>
      </p:cViewPr>
      <p:guideLst/>
    </p:cSldViewPr>
  </p:slideViewPr>
  <p:notesTextViewPr>
    <p:cViewPr>
      <p:scale>
        <a:sx n="1" d="1"/>
        <a:sy n="1" d="1"/>
      </p:scale>
      <p:origin x="0" y="0"/>
    </p:cViewPr>
  </p:notesTextViewPr>
  <p:notesViewPr>
    <p:cSldViewPr snapToGrid="0">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9D8D5A-8D62-461D-90B0-F753D46CD610}" type="doc">
      <dgm:prSet loTypeId="urn:microsoft.com/office/officeart/2005/8/layout/pyramid2" loCatId="pyramid" qsTypeId="urn:microsoft.com/office/officeart/2005/8/quickstyle/3d1" qsCatId="3D" csTypeId="urn:microsoft.com/office/officeart/2005/8/colors/accent1_2" csCatId="accent1" phldr="1"/>
      <dgm:spPr/>
    </dgm:pt>
    <dgm:pt modelId="{A0E9DD0B-AFEC-48BE-8797-7798179844E4}">
      <dgm:prSet phldrT="[Text]"/>
      <dgm:spPr/>
      <dgm:t>
        <a:bodyPr/>
        <a:lstStyle/>
        <a:p>
          <a:r>
            <a:rPr lang="cs-CZ" dirty="0"/>
            <a:t>Právní odvětví</a:t>
          </a:r>
        </a:p>
      </dgm:t>
    </dgm:pt>
    <dgm:pt modelId="{88CD0B1A-A5FA-4729-8059-186849DB9E76}" type="parTrans" cxnId="{85E34FFB-3D88-484B-B863-8481B2B2F5E2}">
      <dgm:prSet/>
      <dgm:spPr/>
      <dgm:t>
        <a:bodyPr/>
        <a:lstStyle/>
        <a:p>
          <a:endParaRPr lang="cs-CZ"/>
        </a:p>
      </dgm:t>
    </dgm:pt>
    <dgm:pt modelId="{E621DB07-EE58-47EF-BE35-CE73177C3A8A}" type="sibTrans" cxnId="{85E34FFB-3D88-484B-B863-8481B2B2F5E2}">
      <dgm:prSet/>
      <dgm:spPr/>
      <dgm:t>
        <a:bodyPr/>
        <a:lstStyle/>
        <a:p>
          <a:endParaRPr lang="cs-CZ"/>
        </a:p>
      </dgm:t>
    </dgm:pt>
    <dgm:pt modelId="{204E9539-DB3B-4B32-9760-D9ABE7FB237C}">
      <dgm:prSet phldrT="[Text]"/>
      <dgm:spPr/>
      <dgm:t>
        <a:bodyPr/>
        <a:lstStyle/>
        <a:p>
          <a:r>
            <a:rPr lang="cs-CZ" dirty="0"/>
            <a:t>Právní předpisy</a:t>
          </a:r>
        </a:p>
      </dgm:t>
    </dgm:pt>
    <dgm:pt modelId="{2EA5C564-92BA-4081-B569-8DF1181D8EA8}" type="parTrans" cxnId="{7C70236D-8655-4234-B04B-0C5EB5A1C71C}">
      <dgm:prSet/>
      <dgm:spPr/>
      <dgm:t>
        <a:bodyPr/>
        <a:lstStyle/>
        <a:p>
          <a:endParaRPr lang="cs-CZ"/>
        </a:p>
      </dgm:t>
    </dgm:pt>
    <dgm:pt modelId="{04F1C785-40B6-468B-AB39-9155CFA6F69A}" type="sibTrans" cxnId="{7C70236D-8655-4234-B04B-0C5EB5A1C71C}">
      <dgm:prSet/>
      <dgm:spPr/>
      <dgm:t>
        <a:bodyPr/>
        <a:lstStyle/>
        <a:p>
          <a:endParaRPr lang="cs-CZ"/>
        </a:p>
      </dgm:t>
    </dgm:pt>
    <dgm:pt modelId="{3D52A0E9-CB87-49FD-A309-1B3A3B33BA5B}">
      <dgm:prSet phldrT="[Text]"/>
      <dgm:spPr/>
      <dgm:t>
        <a:bodyPr/>
        <a:lstStyle/>
        <a:p>
          <a:r>
            <a:rPr lang="cs-CZ" dirty="0"/>
            <a:t>Právní normy</a:t>
          </a:r>
        </a:p>
      </dgm:t>
    </dgm:pt>
    <dgm:pt modelId="{F4BFE8C9-E86D-4225-B50C-B72DB4F8FFBF}" type="parTrans" cxnId="{E51EBE81-180A-4FB5-8964-F749C6EE2D12}">
      <dgm:prSet/>
      <dgm:spPr/>
      <dgm:t>
        <a:bodyPr/>
        <a:lstStyle/>
        <a:p>
          <a:endParaRPr lang="cs-CZ"/>
        </a:p>
      </dgm:t>
    </dgm:pt>
    <dgm:pt modelId="{F0E16C80-DC88-4B57-9C38-CC9DAB2408FD}" type="sibTrans" cxnId="{E51EBE81-180A-4FB5-8964-F749C6EE2D12}">
      <dgm:prSet/>
      <dgm:spPr/>
      <dgm:t>
        <a:bodyPr/>
        <a:lstStyle/>
        <a:p>
          <a:endParaRPr lang="cs-CZ"/>
        </a:p>
      </dgm:t>
    </dgm:pt>
    <dgm:pt modelId="{F3CA1768-EE45-429C-B277-AC8CB0DECF6F}">
      <dgm:prSet phldrT="[Text]"/>
      <dgm:spPr/>
      <dgm:t>
        <a:bodyPr/>
        <a:lstStyle/>
        <a:p>
          <a:r>
            <a:rPr lang="cs-CZ" dirty="0"/>
            <a:t>Právní řád</a:t>
          </a:r>
        </a:p>
      </dgm:t>
    </dgm:pt>
    <dgm:pt modelId="{0F3FE949-E021-4FA7-AF5D-CB3CA4A209B4}" type="parTrans" cxnId="{22FD3B07-20EE-4A4E-9752-26FF4CD6BEF4}">
      <dgm:prSet/>
      <dgm:spPr/>
      <dgm:t>
        <a:bodyPr/>
        <a:lstStyle/>
        <a:p>
          <a:endParaRPr lang="cs-CZ"/>
        </a:p>
      </dgm:t>
    </dgm:pt>
    <dgm:pt modelId="{F4AC58F4-E1FF-49DC-B6C2-4FB006D98F4A}" type="sibTrans" cxnId="{22FD3B07-20EE-4A4E-9752-26FF4CD6BEF4}">
      <dgm:prSet/>
      <dgm:spPr/>
      <dgm:t>
        <a:bodyPr/>
        <a:lstStyle/>
        <a:p>
          <a:endParaRPr lang="cs-CZ"/>
        </a:p>
      </dgm:t>
    </dgm:pt>
    <dgm:pt modelId="{90279EF2-7D88-4358-94CD-58E3623A79F0}" type="pres">
      <dgm:prSet presAssocID="{449D8D5A-8D62-461D-90B0-F753D46CD610}" presName="compositeShape" presStyleCnt="0">
        <dgm:presLayoutVars>
          <dgm:dir/>
          <dgm:resizeHandles/>
        </dgm:presLayoutVars>
      </dgm:prSet>
      <dgm:spPr/>
    </dgm:pt>
    <dgm:pt modelId="{CBE58BC8-89F6-420A-B2AF-901E0E9FD388}" type="pres">
      <dgm:prSet presAssocID="{449D8D5A-8D62-461D-90B0-F753D46CD610}" presName="pyramid" presStyleLbl="node1" presStyleIdx="0" presStyleCnt="1"/>
      <dgm:spPr/>
    </dgm:pt>
    <dgm:pt modelId="{A733B52B-174C-4312-9441-1600BCF617D8}" type="pres">
      <dgm:prSet presAssocID="{449D8D5A-8D62-461D-90B0-F753D46CD610}" presName="theList" presStyleCnt="0"/>
      <dgm:spPr/>
    </dgm:pt>
    <dgm:pt modelId="{1D8A1925-2CA0-4E85-B4A8-7DFC00A03A09}" type="pres">
      <dgm:prSet presAssocID="{F3CA1768-EE45-429C-B277-AC8CB0DECF6F}" presName="aNode" presStyleLbl="fgAcc1" presStyleIdx="0" presStyleCnt="4">
        <dgm:presLayoutVars>
          <dgm:bulletEnabled val="1"/>
        </dgm:presLayoutVars>
      </dgm:prSet>
      <dgm:spPr/>
      <dgm:t>
        <a:bodyPr/>
        <a:lstStyle/>
        <a:p>
          <a:endParaRPr lang="cs-CZ"/>
        </a:p>
      </dgm:t>
    </dgm:pt>
    <dgm:pt modelId="{B003C555-405B-4C3C-8382-A6430E936F6E}" type="pres">
      <dgm:prSet presAssocID="{F3CA1768-EE45-429C-B277-AC8CB0DECF6F}" presName="aSpace" presStyleCnt="0"/>
      <dgm:spPr/>
    </dgm:pt>
    <dgm:pt modelId="{9A8B89C7-0B88-4D3D-BAB4-1A3C9EF5A92E}" type="pres">
      <dgm:prSet presAssocID="{A0E9DD0B-AFEC-48BE-8797-7798179844E4}" presName="aNode" presStyleLbl="fgAcc1" presStyleIdx="1" presStyleCnt="4">
        <dgm:presLayoutVars>
          <dgm:bulletEnabled val="1"/>
        </dgm:presLayoutVars>
      </dgm:prSet>
      <dgm:spPr/>
      <dgm:t>
        <a:bodyPr/>
        <a:lstStyle/>
        <a:p>
          <a:endParaRPr lang="cs-CZ"/>
        </a:p>
      </dgm:t>
    </dgm:pt>
    <dgm:pt modelId="{F7C01B7A-0F5E-4B25-8A54-CDD3EF99645B}" type="pres">
      <dgm:prSet presAssocID="{A0E9DD0B-AFEC-48BE-8797-7798179844E4}" presName="aSpace" presStyleCnt="0"/>
      <dgm:spPr/>
    </dgm:pt>
    <dgm:pt modelId="{FF5D7FEC-5C39-4AEA-9DFD-77869F11AE45}" type="pres">
      <dgm:prSet presAssocID="{204E9539-DB3B-4B32-9760-D9ABE7FB237C}" presName="aNode" presStyleLbl="fgAcc1" presStyleIdx="2" presStyleCnt="4">
        <dgm:presLayoutVars>
          <dgm:bulletEnabled val="1"/>
        </dgm:presLayoutVars>
      </dgm:prSet>
      <dgm:spPr/>
      <dgm:t>
        <a:bodyPr/>
        <a:lstStyle/>
        <a:p>
          <a:endParaRPr lang="cs-CZ"/>
        </a:p>
      </dgm:t>
    </dgm:pt>
    <dgm:pt modelId="{E40146A3-49A5-48F6-9078-B9C52D93FE9A}" type="pres">
      <dgm:prSet presAssocID="{204E9539-DB3B-4B32-9760-D9ABE7FB237C}" presName="aSpace" presStyleCnt="0"/>
      <dgm:spPr/>
    </dgm:pt>
    <dgm:pt modelId="{37B1D259-F8A7-483E-AA69-8D64AD62348C}" type="pres">
      <dgm:prSet presAssocID="{3D52A0E9-CB87-49FD-A309-1B3A3B33BA5B}" presName="aNode" presStyleLbl="fgAcc1" presStyleIdx="3" presStyleCnt="4">
        <dgm:presLayoutVars>
          <dgm:bulletEnabled val="1"/>
        </dgm:presLayoutVars>
      </dgm:prSet>
      <dgm:spPr/>
      <dgm:t>
        <a:bodyPr/>
        <a:lstStyle/>
        <a:p>
          <a:endParaRPr lang="cs-CZ"/>
        </a:p>
      </dgm:t>
    </dgm:pt>
    <dgm:pt modelId="{C5580F9B-C614-4045-A829-F6BF63BB5BCD}" type="pres">
      <dgm:prSet presAssocID="{3D52A0E9-CB87-49FD-A309-1B3A3B33BA5B}" presName="aSpace" presStyleCnt="0"/>
      <dgm:spPr/>
    </dgm:pt>
  </dgm:ptLst>
  <dgm:cxnLst>
    <dgm:cxn modelId="{7C70236D-8655-4234-B04B-0C5EB5A1C71C}" srcId="{449D8D5A-8D62-461D-90B0-F753D46CD610}" destId="{204E9539-DB3B-4B32-9760-D9ABE7FB237C}" srcOrd="2" destOrd="0" parTransId="{2EA5C564-92BA-4081-B569-8DF1181D8EA8}" sibTransId="{04F1C785-40B6-468B-AB39-9155CFA6F69A}"/>
    <dgm:cxn modelId="{E51EBE81-180A-4FB5-8964-F749C6EE2D12}" srcId="{449D8D5A-8D62-461D-90B0-F753D46CD610}" destId="{3D52A0E9-CB87-49FD-A309-1B3A3B33BA5B}" srcOrd="3" destOrd="0" parTransId="{F4BFE8C9-E86D-4225-B50C-B72DB4F8FFBF}" sibTransId="{F0E16C80-DC88-4B57-9C38-CC9DAB2408FD}"/>
    <dgm:cxn modelId="{85E34FFB-3D88-484B-B863-8481B2B2F5E2}" srcId="{449D8D5A-8D62-461D-90B0-F753D46CD610}" destId="{A0E9DD0B-AFEC-48BE-8797-7798179844E4}" srcOrd="1" destOrd="0" parTransId="{88CD0B1A-A5FA-4729-8059-186849DB9E76}" sibTransId="{E621DB07-EE58-47EF-BE35-CE73177C3A8A}"/>
    <dgm:cxn modelId="{22FD3B07-20EE-4A4E-9752-26FF4CD6BEF4}" srcId="{449D8D5A-8D62-461D-90B0-F753D46CD610}" destId="{F3CA1768-EE45-429C-B277-AC8CB0DECF6F}" srcOrd="0" destOrd="0" parTransId="{0F3FE949-E021-4FA7-AF5D-CB3CA4A209B4}" sibTransId="{F4AC58F4-E1FF-49DC-B6C2-4FB006D98F4A}"/>
    <dgm:cxn modelId="{0E740141-DB42-4EEA-A75E-BB39E9AB33A5}" type="presOf" srcId="{3D52A0E9-CB87-49FD-A309-1B3A3B33BA5B}" destId="{37B1D259-F8A7-483E-AA69-8D64AD62348C}" srcOrd="0" destOrd="0" presId="urn:microsoft.com/office/officeart/2005/8/layout/pyramid2"/>
    <dgm:cxn modelId="{D2134002-2E38-4C15-8834-DEBE5BC06185}" type="presOf" srcId="{204E9539-DB3B-4B32-9760-D9ABE7FB237C}" destId="{FF5D7FEC-5C39-4AEA-9DFD-77869F11AE45}" srcOrd="0" destOrd="0" presId="urn:microsoft.com/office/officeart/2005/8/layout/pyramid2"/>
    <dgm:cxn modelId="{CEACFACF-498F-4356-ABE7-3F8806FA8FBB}" type="presOf" srcId="{A0E9DD0B-AFEC-48BE-8797-7798179844E4}" destId="{9A8B89C7-0B88-4D3D-BAB4-1A3C9EF5A92E}" srcOrd="0" destOrd="0" presId="urn:microsoft.com/office/officeart/2005/8/layout/pyramid2"/>
    <dgm:cxn modelId="{5C8B3E56-1517-48AB-9B1B-69F7AD3081FB}" type="presOf" srcId="{F3CA1768-EE45-429C-B277-AC8CB0DECF6F}" destId="{1D8A1925-2CA0-4E85-B4A8-7DFC00A03A09}" srcOrd="0" destOrd="0" presId="urn:microsoft.com/office/officeart/2005/8/layout/pyramid2"/>
    <dgm:cxn modelId="{4AF5FDF6-2A38-46A3-81A0-931197204B28}" type="presOf" srcId="{449D8D5A-8D62-461D-90B0-F753D46CD610}" destId="{90279EF2-7D88-4358-94CD-58E3623A79F0}" srcOrd="0" destOrd="0" presId="urn:microsoft.com/office/officeart/2005/8/layout/pyramid2"/>
    <dgm:cxn modelId="{77773788-63EC-493E-8E9E-F8D59F616D74}" type="presParOf" srcId="{90279EF2-7D88-4358-94CD-58E3623A79F0}" destId="{CBE58BC8-89F6-420A-B2AF-901E0E9FD388}" srcOrd="0" destOrd="0" presId="urn:microsoft.com/office/officeart/2005/8/layout/pyramid2"/>
    <dgm:cxn modelId="{0B2E2CBF-701B-452F-88D4-D09B5268725B}" type="presParOf" srcId="{90279EF2-7D88-4358-94CD-58E3623A79F0}" destId="{A733B52B-174C-4312-9441-1600BCF617D8}" srcOrd="1" destOrd="0" presId="urn:microsoft.com/office/officeart/2005/8/layout/pyramid2"/>
    <dgm:cxn modelId="{C03EB329-2A5B-49A1-B50B-23503E07BD3C}" type="presParOf" srcId="{A733B52B-174C-4312-9441-1600BCF617D8}" destId="{1D8A1925-2CA0-4E85-B4A8-7DFC00A03A09}" srcOrd="0" destOrd="0" presId="urn:microsoft.com/office/officeart/2005/8/layout/pyramid2"/>
    <dgm:cxn modelId="{CA220DBF-0584-4C41-BC4F-375F50C77B76}" type="presParOf" srcId="{A733B52B-174C-4312-9441-1600BCF617D8}" destId="{B003C555-405B-4C3C-8382-A6430E936F6E}" srcOrd="1" destOrd="0" presId="urn:microsoft.com/office/officeart/2005/8/layout/pyramid2"/>
    <dgm:cxn modelId="{5B2E39A1-7AB0-4452-A5D4-098D0AE2C21D}" type="presParOf" srcId="{A733B52B-174C-4312-9441-1600BCF617D8}" destId="{9A8B89C7-0B88-4D3D-BAB4-1A3C9EF5A92E}" srcOrd="2" destOrd="0" presId="urn:microsoft.com/office/officeart/2005/8/layout/pyramid2"/>
    <dgm:cxn modelId="{A5350414-2810-4B17-8077-048DB7D63C81}" type="presParOf" srcId="{A733B52B-174C-4312-9441-1600BCF617D8}" destId="{F7C01B7A-0F5E-4B25-8A54-CDD3EF99645B}" srcOrd="3" destOrd="0" presId="urn:microsoft.com/office/officeart/2005/8/layout/pyramid2"/>
    <dgm:cxn modelId="{2FE9258A-CA5E-4AA2-B4D4-6B3E0318A705}" type="presParOf" srcId="{A733B52B-174C-4312-9441-1600BCF617D8}" destId="{FF5D7FEC-5C39-4AEA-9DFD-77869F11AE45}" srcOrd="4" destOrd="0" presId="urn:microsoft.com/office/officeart/2005/8/layout/pyramid2"/>
    <dgm:cxn modelId="{A581F44E-59F1-4FB0-A980-AE88AE726F37}" type="presParOf" srcId="{A733B52B-174C-4312-9441-1600BCF617D8}" destId="{E40146A3-49A5-48F6-9078-B9C52D93FE9A}" srcOrd="5" destOrd="0" presId="urn:microsoft.com/office/officeart/2005/8/layout/pyramid2"/>
    <dgm:cxn modelId="{8791083C-CA60-4FB1-A24B-B994ACC0C800}" type="presParOf" srcId="{A733B52B-174C-4312-9441-1600BCF617D8}" destId="{37B1D259-F8A7-483E-AA69-8D64AD62348C}" srcOrd="6" destOrd="0" presId="urn:microsoft.com/office/officeart/2005/8/layout/pyramid2"/>
    <dgm:cxn modelId="{8294DF4B-7F09-4EF2-8A50-82E2CDE43585}" type="presParOf" srcId="{A733B52B-174C-4312-9441-1600BCF617D8}" destId="{C5580F9B-C614-4045-A829-F6BF63BB5BCD}"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EB882F-16F9-4100-B6A9-8AB63247B8CE}" type="doc">
      <dgm:prSet loTypeId="urn:microsoft.com/office/officeart/2005/8/layout/matrix1" loCatId="matrix" qsTypeId="urn:microsoft.com/office/officeart/2005/8/quickstyle/simple1" qsCatId="simple" csTypeId="urn:microsoft.com/office/officeart/2005/8/colors/accent1_3" csCatId="accent1" phldr="1"/>
      <dgm:spPr/>
      <dgm:t>
        <a:bodyPr/>
        <a:lstStyle/>
        <a:p>
          <a:endParaRPr lang="cs-CZ"/>
        </a:p>
      </dgm:t>
    </dgm:pt>
    <dgm:pt modelId="{E0F9B408-3D57-4CAF-976B-0D068A237257}">
      <dgm:prSet phldrT="[Text]" custT="1"/>
      <dgm:spPr/>
      <dgm:t>
        <a:bodyPr/>
        <a:lstStyle/>
        <a:p>
          <a:r>
            <a:rPr lang="cs-CZ" sz="4500" dirty="0"/>
            <a:t>Soukromé</a:t>
          </a:r>
        </a:p>
        <a:p>
          <a:r>
            <a:rPr lang="cs-CZ" sz="4500" dirty="0"/>
            <a:t>právo</a:t>
          </a:r>
        </a:p>
      </dgm:t>
    </dgm:pt>
    <dgm:pt modelId="{8C265227-3A2F-4584-8029-1038998A7BD4}" type="parTrans" cxnId="{BB2FE329-6652-470D-A5F2-999AA3A76776}">
      <dgm:prSet/>
      <dgm:spPr/>
      <dgm:t>
        <a:bodyPr/>
        <a:lstStyle/>
        <a:p>
          <a:endParaRPr lang="cs-CZ"/>
        </a:p>
      </dgm:t>
    </dgm:pt>
    <dgm:pt modelId="{F2866FC0-9710-4ED8-9FC8-B61131FDD47B}" type="sibTrans" cxnId="{BB2FE329-6652-470D-A5F2-999AA3A76776}">
      <dgm:prSet/>
      <dgm:spPr/>
      <dgm:t>
        <a:bodyPr/>
        <a:lstStyle/>
        <a:p>
          <a:endParaRPr lang="cs-CZ"/>
        </a:p>
      </dgm:t>
    </dgm:pt>
    <dgm:pt modelId="{23B936C2-2B92-437B-89A2-5EAC1141D228}">
      <dgm:prSet phldrT="[Text]" custT="1"/>
      <dgm:spPr/>
      <dgm:t>
        <a:bodyPr/>
        <a:lstStyle/>
        <a:p>
          <a:r>
            <a:rPr lang="cs-CZ" sz="4500" dirty="0"/>
            <a:t>Občanské</a:t>
          </a:r>
        </a:p>
      </dgm:t>
    </dgm:pt>
    <dgm:pt modelId="{2C3D191B-2C52-4C72-87D0-C8DE71281E57}" type="parTrans" cxnId="{00C7041A-2614-4681-8E22-46973EE6A0E9}">
      <dgm:prSet/>
      <dgm:spPr/>
      <dgm:t>
        <a:bodyPr/>
        <a:lstStyle/>
        <a:p>
          <a:endParaRPr lang="cs-CZ"/>
        </a:p>
      </dgm:t>
    </dgm:pt>
    <dgm:pt modelId="{F3413EC4-3DD3-4E7D-98A2-63E41D040C95}" type="sibTrans" cxnId="{00C7041A-2614-4681-8E22-46973EE6A0E9}">
      <dgm:prSet/>
      <dgm:spPr/>
      <dgm:t>
        <a:bodyPr/>
        <a:lstStyle/>
        <a:p>
          <a:endParaRPr lang="cs-CZ"/>
        </a:p>
      </dgm:t>
    </dgm:pt>
    <dgm:pt modelId="{A25EDB3C-4E01-4BE5-80C1-F0ABE2CFA0B6}">
      <dgm:prSet phldrT="[Text]"/>
      <dgm:spPr/>
      <dgm:t>
        <a:bodyPr/>
        <a:lstStyle/>
        <a:p>
          <a:r>
            <a:rPr lang="cs-CZ" dirty="0"/>
            <a:t>Obchodní</a:t>
          </a:r>
        </a:p>
      </dgm:t>
    </dgm:pt>
    <dgm:pt modelId="{A75B291C-BBE0-481F-8273-450768C4801F}" type="parTrans" cxnId="{342ED9AB-3AEB-49A4-9CD4-F3EE5E521106}">
      <dgm:prSet/>
      <dgm:spPr/>
      <dgm:t>
        <a:bodyPr/>
        <a:lstStyle/>
        <a:p>
          <a:endParaRPr lang="cs-CZ"/>
        </a:p>
      </dgm:t>
    </dgm:pt>
    <dgm:pt modelId="{2D390D47-EA36-456D-B692-E01D0106C713}" type="sibTrans" cxnId="{342ED9AB-3AEB-49A4-9CD4-F3EE5E521106}">
      <dgm:prSet/>
      <dgm:spPr/>
      <dgm:t>
        <a:bodyPr/>
        <a:lstStyle/>
        <a:p>
          <a:endParaRPr lang="cs-CZ"/>
        </a:p>
      </dgm:t>
    </dgm:pt>
    <dgm:pt modelId="{F5DE2E79-CA78-471C-B195-2BCD6097341B}">
      <dgm:prSet phldrT="[Text]"/>
      <dgm:spPr/>
      <dgm:t>
        <a:bodyPr/>
        <a:lstStyle/>
        <a:p>
          <a:r>
            <a:rPr lang="cs-CZ" dirty="0"/>
            <a:t>Rodinné	</a:t>
          </a:r>
        </a:p>
      </dgm:t>
    </dgm:pt>
    <dgm:pt modelId="{31F80A0C-DE7F-465A-921C-F8949B9AD005}" type="parTrans" cxnId="{BB98B00B-2CC8-44C1-ADB0-51825AE5B8DA}">
      <dgm:prSet/>
      <dgm:spPr/>
      <dgm:t>
        <a:bodyPr/>
        <a:lstStyle/>
        <a:p>
          <a:endParaRPr lang="cs-CZ"/>
        </a:p>
      </dgm:t>
    </dgm:pt>
    <dgm:pt modelId="{977F85EC-FEAC-47BF-8509-39EC295535DC}" type="sibTrans" cxnId="{BB98B00B-2CC8-44C1-ADB0-51825AE5B8DA}">
      <dgm:prSet/>
      <dgm:spPr/>
      <dgm:t>
        <a:bodyPr/>
        <a:lstStyle/>
        <a:p>
          <a:endParaRPr lang="cs-CZ"/>
        </a:p>
      </dgm:t>
    </dgm:pt>
    <dgm:pt modelId="{CCFB5DD2-9A89-4DE2-8BB2-D59F88815821}">
      <dgm:prSet phldrT="[Text]"/>
      <dgm:spPr/>
      <dgm:t>
        <a:bodyPr/>
        <a:lstStyle/>
        <a:p>
          <a:r>
            <a:rPr lang="cs-CZ" dirty="0"/>
            <a:t>Pracovní </a:t>
          </a:r>
        </a:p>
      </dgm:t>
    </dgm:pt>
    <dgm:pt modelId="{A2EB4FC9-B268-4C05-9D81-52D154A84CB1}" type="parTrans" cxnId="{92C69C2F-4AB1-4732-BC59-77888B9E4537}">
      <dgm:prSet/>
      <dgm:spPr/>
      <dgm:t>
        <a:bodyPr/>
        <a:lstStyle/>
        <a:p>
          <a:endParaRPr lang="cs-CZ"/>
        </a:p>
      </dgm:t>
    </dgm:pt>
    <dgm:pt modelId="{4C9055EE-1A8D-4403-B084-E1F1B48111D3}" type="sibTrans" cxnId="{92C69C2F-4AB1-4732-BC59-77888B9E4537}">
      <dgm:prSet/>
      <dgm:spPr/>
      <dgm:t>
        <a:bodyPr/>
        <a:lstStyle/>
        <a:p>
          <a:endParaRPr lang="cs-CZ"/>
        </a:p>
      </dgm:t>
    </dgm:pt>
    <dgm:pt modelId="{263CB1EF-B6DF-4E73-9BAB-54A91FFC465B}" type="pres">
      <dgm:prSet presAssocID="{95EB882F-16F9-4100-B6A9-8AB63247B8CE}" presName="diagram" presStyleCnt="0">
        <dgm:presLayoutVars>
          <dgm:chMax val="1"/>
          <dgm:dir/>
          <dgm:animLvl val="ctr"/>
          <dgm:resizeHandles val="exact"/>
        </dgm:presLayoutVars>
      </dgm:prSet>
      <dgm:spPr/>
      <dgm:t>
        <a:bodyPr/>
        <a:lstStyle/>
        <a:p>
          <a:endParaRPr lang="cs-CZ"/>
        </a:p>
      </dgm:t>
    </dgm:pt>
    <dgm:pt modelId="{9594A4C1-9196-43CD-9118-6A4BF39409DA}" type="pres">
      <dgm:prSet presAssocID="{95EB882F-16F9-4100-B6A9-8AB63247B8CE}" presName="matrix" presStyleCnt="0"/>
      <dgm:spPr/>
    </dgm:pt>
    <dgm:pt modelId="{D3C70773-1E7C-47E8-9F8C-0D54E6656B20}" type="pres">
      <dgm:prSet presAssocID="{95EB882F-16F9-4100-B6A9-8AB63247B8CE}" presName="tile1" presStyleLbl="node1" presStyleIdx="0" presStyleCnt="4" custLinFactNeighborY="1000"/>
      <dgm:spPr/>
      <dgm:t>
        <a:bodyPr/>
        <a:lstStyle/>
        <a:p>
          <a:endParaRPr lang="cs-CZ"/>
        </a:p>
      </dgm:t>
    </dgm:pt>
    <dgm:pt modelId="{1E6EF6A4-82FD-406A-A6CB-556E403B61AB}" type="pres">
      <dgm:prSet presAssocID="{95EB882F-16F9-4100-B6A9-8AB63247B8CE}" presName="tile1text" presStyleLbl="node1" presStyleIdx="0" presStyleCnt="4">
        <dgm:presLayoutVars>
          <dgm:chMax val="0"/>
          <dgm:chPref val="0"/>
          <dgm:bulletEnabled val="1"/>
        </dgm:presLayoutVars>
      </dgm:prSet>
      <dgm:spPr/>
      <dgm:t>
        <a:bodyPr/>
        <a:lstStyle/>
        <a:p>
          <a:endParaRPr lang="cs-CZ"/>
        </a:p>
      </dgm:t>
    </dgm:pt>
    <dgm:pt modelId="{4EC8244D-A5DE-483B-B4BD-76D2CDCB21A2}" type="pres">
      <dgm:prSet presAssocID="{95EB882F-16F9-4100-B6A9-8AB63247B8CE}" presName="tile2" presStyleLbl="node1" presStyleIdx="1" presStyleCnt="4" custLinFactNeighborX="322" custLinFactNeighborY="1531"/>
      <dgm:spPr/>
      <dgm:t>
        <a:bodyPr/>
        <a:lstStyle/>
        <a:p>
          <a:endParaRPr lang="cs-CZ"/>
        </a:p>
      </dgm:t>
    </dgm:pt>
    <dgm:pt modelId="{E8FF50C2-4C25-4D0E-94CB-C78A82F4D29C}" type="pres">
      <dgm:prSet presAssocID="{95EB882F-16F9-4100-B6A9-8AB63247B8CE}" presName="tile2text" presStyleLbl="node1" presStyleIdx="1" presStyleCnt="4">
        <dgm:presLayoutVars>
          <dgm:chMax val="0"/>
          <dgm:chPref val="0"/>
          <dgm:bulletEnabled val="1"/>
        </dgm:presLayoutVars>
      </dgm:prSet>
      <dgm:spPr/>
      <dgm:t>
        <a:bodyPr/>
        <a:lstStyle/>
        <a:p>
          <a:endParaRPr lang="cs-CZ"/>
        </a:p>
      </dgm:t>
    </dgm:pt>
    <dgm:pt modelId="{FF877185-19C2-4E73-9891-56AB7BDD2427}" type="pres">
      <dgm:prSet presAssocID="{95EB882F-16F9-4100-B6A9-8AB63247B8CE}" presName="tile3" presStyleLbl="node1" presStyleIdx="2" presStyleCnt="4"/>
      <dgm:spPr/>
      <dgm:t>
        <a:bodyPr/>
        <a:lstStyle/>
        <a:p>
          <a:endParaRPr lang="cs-CZ"/>
        </a:p>
      </dgm:t>
    </dgm:pt>
    <dgm:pt modelId="{88FA2888-535B-4B83-9D29-3DA0862DFB5E}" type="pres">
      <dgm:prSet presAssocID="{95EB882F-16F9-4100-B6A9-8AB63247B8CE}" presName="tile3text" presStyleLbl="node1" presStyleIdx="2" presStyleCnt="4">
        <dgm:presLayoutVars>
          <dgm:chMax val="0"/>
          <dgm:chPref val="0"/>
          <dgm:bulletEnabled val="1"/>
        </dgm:presLayoutVars>
      </dgm:prSet>
      <dgm:spPr/>
      <dgm:t>
        <a:bodyPr/>
        <a:lstStyle/>
        <a:p>
          <a:endParaRPr lang="cs-CZ"/>
        </a:p>
      </dgm:t>
    </dgm:pt>
    <dgm:pt modelId="{915FCF31-61D4-452D-8AA2-25EDC9F08D7C}" type="pres">
      <dgm:prSet presAssocID="{95EB882F-16F9-4100-B6A9-8AB63247B8CE}" presName="tile4" presStyleLbl="node1" presStyleIdx="3" presStyleCnt="4"/>
      <dgm:spPr/>
      <dgm:t>
        <a:bodyPr/>
        <a:lstStyle/>
        <a:p>
          <a:endParaRPr lang="cs-CZ"/>
        </a:p>
      </dgm:t>
    </dgm:pt>
    <dgm:pt modelId="{504B7442-F751-403E-91D8-E79828071E35}" type="pres">
      <dgm:prSet presAssocID="{95EB882F-16F9-4100-B6A9-8AB63247B8CE}" presName="tile4text" presStyleLbl="node1" presStyleIdx="3" presStyleCnt="4">
        <dgm:presLayoutVars>
          <dgm:chMax val="0"/>
          <dgm:chPref val="0"/>
          <dgm:bulletEnabled val="1"/>
        </dgm:presLayoutVars>
      </dgm:prSet>
      <dgm:spPr/>
      <dgm:t>
        <a:bodyPr/>
        <a:lstStyle/>
        <a:p>
          <a:endParaRPr lang="cs-CZ"/>
        </a:p>
      </dgm:t>
    </dgm:pt>
    <dgm:pt modelId="{7EC90832-5F9A-424D-99F3-DB7F7321626D}" type="pres">
      <dgm:prSet presAssocID="{95EB882F-16F9-4100-B6A9-8AB63247B8CE}" presName="centerTile" presStyleLbl="fgShp" presStyleIdx="0" presStyleCnt="1" custScaleX="180891" custScaleY="162763">
        <dgm:presLayoutVars>
          <dgm:chMax val="0"/>
          <dgm:chPref val="0"/>
        </dgm:presLayoutVars>
      </dgm:prSet>
      <dgm:spPr/>
      <dgm:t>
        <a:bodyPr/>
        <a:lstStyle/>
        <a:p>
          <a:endParaRPr lang="cs-CZ"/>
        </a:p>
      </dgm:t>
    </dgm:pt>
  </dgm:ptLst>
  <dgm:cxnLst>
    <dgm:cxn modelId="{1AA6E52F-3E1B-4933-9CAA-0D7FAA01658F}" type="presOf" srcId="{23B936C2-2B92-437B-89A2-5EAC1141D228}" destId="{1E6EF6A4-82FD-406A-A6CB-556E403B61AB}" srcOrd="1" destOrd="0" presId="urn:microsoft.com/office/officeart/2005/8/layout/matrix1"/>
    <dgm:cxn modelId="{92C69C2F-4AB1-4732-BC59-77888B9E4537}" srcId="{E0F9B408-3D57-4CAF-976B-0D068A237257}" destId="{CCFB5DD2-9A89-4DE2-8BB2-D59F88815821}" srcOrd="3" destOrd="0" parTransId="{A2EB4FC9-B268-4C05-9D81-52D154A84CB1}" sibTransId="{4C9055EE-1A8D-4403-B084-E1F1B48111D3}"/>
    <dgm:cxn modelId="{98D2B234-0D11-4FB9-8FF5-60B7F5FA0850}" type="presOf" srcId="{CCFB5DD2-9A89-4DE2-8BB2-D59F88815821}" destId="{915FCF31-61D4-452D-8AA2-25EDC9F08D7C}" srcOrd="0" destOrd="0" presId="urn:microsoft.com/office/officeart/2005/8/layout/matrix1"/>
    <dgm:cxn modelId="{811356C2-E058-4D0D-A288-B5F68CEFFFB6}" type="presOf" srcId="{E0F9B408-3D57-4CAF-976B-0D068A237257}" destId="{7EC90832-5F9A-424D-99F3-DB7F7321626D}" srcOrd="0" destOrd="0" presId="urn:microsoft.com/office/officeart/2005/8/layout/matrix1"/>
    <dgm:cxn modelId="{42C11218-50F2-42AD-B995-CB56E5820427}" type="presOf" srcId="{A25EDB3C-4E01-4BE5-80C1-F0ABE2CFA0B6}" destId="{E8FF50C2-4C25-4D0E-94CB-C78A82F4D29C}" srcOrd="1" destOrd="0" presId="urn:microsoft.com/office/officeart/2005/8/layout/matrix1"/>
    <dgm:cxn modelId="{50681B50-41A2-4C2D-8B99-65EFEA972D28}" type="presOf" srcId="{F5DE2E79-CA78-471C-B195-2BCD6097341B}" destId="{88FA2888-535B-4B83-9D29-3DA0862DFB5E}" srcOrd="1" destOrd="0" presId="urn:microsoft.com/office/officeart/2005/8/layout/matrix1"/>
    <dgm:cxn modelId="{BB98B00B-2CC8-44C1-ADB0-51825AE5B8DA}" srcId="{E0F9B408-3D57-4CAF-976B-0D068A237257}" destId="{F5DE2E79-CA78-471C-B195-2BCD6097341B}" srcOrd="2" destOrd="0" parTransId="{31F80A0C-DE7F-465A-921C-F8949B9AD005}" sibTransId="{977F85EC-FEAC-47BF-8509-39EC295535DC}"/>
    <dgm:cxn modelId="{342ED9AB-3AEB-49A4-9CD4-F3EE5E521106}" srcId="{E0F9B408-3D57-4CAF-976B-0D068A237257}" destId="{A25EDB3C-4E01-4BE5-80C1-F0ABE2CFA0B6}" srcOrd="1" destOrd="0" parTransId="{A75B291C-BBE0-481F-8273-450768C4801F}" sibTransId="{2D390D47-EA36-456D-B692-E01D0106C713}"/>
    <dgm:cxn modelId="{FCBAFA75-C1B8-4001-AFAD-BC597929EF0E}" type="presOf" srcId="{23B936C2-2B92-437B-89A2-5EAC1141D228}" destId="{D3C70773-1E7C-47E8-9F8C-0D54E6656B20}" srcOrd="0" destOrd="0" presId="urn:microsoft.com/office/officeart/2005/8/layout/matrix1"/>
    <dgm:cxn modelId="{DDBACEA9-11EF-45B9-914D-9E044F7D9E1D}" type="presOf" srcId="{F5DE2E79-CA78-471C-B195-2BCD6097341B}" destId="{FF877185-19C2-4E73-9891-56AB7BDD2427}" srcOrd="0" destOrd="0" presId="urn:microsoft.com/office/officeart/2005/8/layout/matrix1"/>
    <dgm:cxn modelId="{5D4D536F-D630-4571-A542-B6DE68D94539}" type="presOf" srcId="{CCFB5DD2-9A89-4DE2-8BB2-D59F88815821}" destId="{504B7442-F751-403E-91D8-E79828071E35}" srcOrd="1" destOrd="0" presId="urn:microsoft.com/office/officeart/2005/8/layout/matrix1"/>
    <dgm:cxn modelId="{1C9432C7-622E-455A-991C-2B7A8BF3D1F0}" type="presOf" srcId="{A25EDB3C-4E01-4BE5-80C1-F0ABE2CFA0B6}" destId="{4EC8244D-A5DE-483B-B4BD-76D2CDCB21A2}" srcOrd="0" destOrd="0" presId="urn:microsoft.com/office/officeart/2005/8/layout/matrix1"/>
    <dgm:cxn modelId="{B1E5CC02-B90C-4B1F-B72E-4B3AB130678E}" type="presOf" srcId="{95EB882F-16F9-4100-B6A9-8AB63247B8CE}" destId="{263CB1EF-B6DF-4E73-9BAB-54A91FFC465B}" srcOrd="0" destOrd="0" presId="urn:microsoft.com/office/officeart/2005/8/layout/matrix1"/>
    <dgm:cxn modelId="{00C7041A-2614-4681-8E22-46973EE6A0E9}" srcId="{E0F9B408-3D57-4CAF-976B-0D068A237257}" destId="{23B936C2-2B92-437B-89A2-5EAC1141D228}" srcOrd="0" destOrd="0" parTransId="{2C3D191B-2C52-4C72-87D0-C8DE71281E57}" sibTransId="{F3413EC4-3DD3-4E7D-98A2-63E41D040C95}"/>
    <dgm:cxn modelId="{BB2FE329-6652-470D-A5F2-999AA3A76776}" srcId="{95EB882F-16F9-4100-B6A9-8AB63247B8CE}" destId="{E0F9B408-3D57-4CAF-976B-0D068A237257}" srcOrd="0" destOrd="0" parTransId="{8C265227-3A2F-4584-8029-1038998A7BD4}" sibTransId="{F2866FC0-9710-4ED8-9FC8-B61131FDD47B}"/>
    <dgm:cxn modelId="{244D85B9-82F9-4344-9270-38B9D09470C6}" type="presParOf" srcId="{263CB1EF-B6DF-4E73-9BAB-54A91FFC465B}" destId="{9594A4C1-9196-43CD-9118-6A4BF39409DA}" srcOrd="0" destOrd="0" presId="urn:microsoft.com/office/officeart/2005/8/layout/matrix1"/>
    <dgm:cxn modelId="{51841529-4A13-4219-ABE2-15C5D2EDB370}" type="presParOf" srcId="{9594A4C1-9196-43CD-9118-6A4BF39409DA}" destId="{D3C70773-1E7C-47E8-9F8C-0D54E6656B20}" srcOrd="0" destOrd="0" presId="urn:microsoft.com/office/officeart/2005/8/layout/matrix1"/>
    <dgm:cxn modelId="{B15FB328-2F7B-4405-96FC-A6D521DD6401}" type="presParOf" srcId="{9594A4C1-9196-43CD-9118-6A4BF39409DA}" destId="{1E6EF6A4-82FD-406A-A6CB-556E403B61AB}" srcOrd="1" destOrd="0" presId="urn:microsoft.com/office/officeart/2005/8/layout/matrix1"/>
    <dgm:cxn modelId="{E5D357C2-93DD-468B-9DF1-6E5CFD8E5276}" type="presParOf" srcId="{9594A4C1-9196-43CD-9118-6A4BF39409DA}" destId="{4EC8244D-A5DE-483B-B4BD-76D2CDCB21A2}" srcOrd="2" destOrd="0" presId="urn:microsoft.com/office/officeart/2005/8/layout/matrix1"/>
    <dgm:cxn modelId="{5A4DCC9B-1A10-4172-96B5-A8E04F35A093}" type="presParOf" srcId="{9594A4C1-9196-43CD-9118-6A4BF39409DA}" destId="{E8FF50C2-4C25-4D0E-94CB-C78A82F4D29C}" srcOrd="3" destOrd="0" presId="urn:microsoft.com/office/officeart/2005/8/layout/matrix1"/>
    <dgm:cxn modelId="{E533E953-D3BE-4ADF-AE9A-62F2B108BA47}" type="presParOf" srcId="{9594A4C1-9196-43CD-9118-6A4BF39409DA}" destId="{FF877185-19C2-4E73-9891-56AB7BDD2427}" srcOrd="4" destOrd="0" presId="urn:microsoft.com/office/officeart/2005/8/layout/matrix1"/>
    <dgm:cxn modelId="{DEC3CFB5-95DA-44A4-9C8E-9636F6F72C81}" type="presParOf" srcId="{9594A4C1-9196-43CD-9118-6A4BF39409DA}" destId="{88FA2888-535B-4B83-9D29-3DA0862DFB5E}" srcOrd="5" destOrd="0" presId="urn:microsoft.com/office/officeart/2005/8/layout/matrix1"/>
    <dgm:cxn modelId="{70BAAF2B-454E-46A3-A6A1-0900EF65C251}" type="presParOf" srcId="{9594A4C1-9196-43CD-9118-6A4BF39409DA}" destId="{915FCF31-61D4-452D-8AA2-25EDC9F08D7C}" srcOrd="6" destOrd="0" presId="urn:microsoft.com/office/officeart/2005/8/layout/matrix1"/>
    <dgm:cxn modelId="{50D243FE-F0BF-4C3D-BA7B-2453AD781E24}" type="presParOf" srcId="{9594A4C1-9196-43CD-9118-6A4BF39409DA}" destId="{504B7442-F751-403E-91D8-E79828071E35}" srcOrd="7" destOrd="0" presId="urn:microsoft.com/office/officeart/2005/8/layout/matrix1"/>
    <dgm:cxn modelId="{0DD31116-91D7-4DD9-9A4B-308464A97D8D}" type="presParOf" srcId="{263CB1EF-B6DF-4E73-9BAB-54A91FFC465B}" destId="{7EC90832-5F9A-424D-99F3-DB7F7321626D}"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CDCA9A-D430-4E5D-9FB9-71F23E89E889}" type="doc">
      <dgm:prSet loTypeId="urn:microsoft.com/office/officeart/2005/8/layout/matrix1" loCatId="matrix" qsTypeId="urn:microsoft.com/office/officeart/2005/8/quickstyle/simple1" qsCatId="simple" csTypeId="urn:microsoft.com/office/officeart/2005/8/colors/accent5_3" csCatId="accent5" phldr="1"/>
      <dgm:spPr/>
      <dgm:t>
        <a:bodyPr/>
        <a:lstStyle/>
        <a:p>
          <a:endParaRPr lang="cs-CZ"/>
        </a:p>
      </dgm:t>
    </dgm:pt>
    <dgm:pt modelId="{A1B69483-4605-4AEF-A389-A85CAFC2C4F1}">
      <dgm:prSet phldrT="[Text]" custT="1"/>
      <dgm:spPr/>
      <dgm:t>
        <a:bodyPr/>
        <a:lstStyle/>
        <a:p>
          <a:r>
            <a:rPr lang="cs-CZ" sz="4500" dirty="0"/>
            <a:t>Veřejné</a:t>
          </a:r>
        </a:p>
        <a:p>
          <a:r>
            <a:rPr lang="cs-CZ" sz="4500" dirty="0"/>
            <a:t>právo</a:t>
          </a:r>
        </a:p>
      </dgm:t>
    </dgm:pt>
    <dgm:pt modelId="{6E7630AC-0530-4ECC-8369-9E7BFFED6469}" type="parTrans" cxnId="{1A31B031-1547-467D-AE3E-06DCCF5A827E}">
      <dgm:prSet/>
      <dgm:spPr/>
      <dgm:t>
        <a:bodyPr/>
        <a:lstStyle/>
        <a:p>
          <a:endParaRPr lang="cs-CZ"/>
        </a:p>
      </dgm:t>
    </dgm:pt>
    <dgm:pt modelId="{F00DFED1-2B3E-4CBC-B951-C162153F3B0E}" type="sibTrans" cxnId="{1A31B031-1547-467D-AE3E-06DCCF5A827E}">
      <dgm:prSet/>
      <dgm:spPr/>
      <dgm:t>
        <a:bodyPr/>
        <a:lstStyle/>
        <a:p>
          <a:endParaRPr lang="cs-CZ"/>
        </a:p>
      </dgm:t>
    </dgm:pt>
    <dgm:pt modelId="{ED670CAF-DDD5-45BF-9657-1D6321D26B83}">
      <dgm:prSet phldrT="[Text]"/>
      <dgm:spPr/>
      <dgm:t>
        <a:bodyPr/>
        <a:lstStyle/>
        <a:p>
          <a:r>
            <a:rPr lang="cs-CZ" dirty="0"/>
            <a:t>Ústavní </a:t>
          </a:r>
        </a:p>
      </dgm:t>
    </dgm:pt>
    <dgm:pt modelId="{6636294F-418B-4F9A-B099-EF341B09DDC7}" type="parTrans" cxnId="{2BD4C520-42CF-4B9F-AAD6-411D831146B2}">
      <dgm:prSet/>
      <dgm:spPr/>
      <dgm:t>
        <a:bodyPr/>
        <a:lstStyle/>
        <a:p>
          <a:endParaRPr lang="cs-CZ"/>
        </a:p>
      </dgm:t>
    </dgm:pt>
    <dgm:pt modelId="{BBCB4EF5-DFD8-48FE-B86A-9BBC52434677}" type="sibTrans" cxnId="{2BD4C520-42CF-4B9F-AAD6-411D831146B2}">
      <dgm:prSet/>
      <dgm:spPr/>
      <dgm:t>
        <a:bodyPr/>
        <a:lstStyle/>
        <a:p>
          <a:endParaRPr lang="cs-CZ"/>
        </a:p>
      </dgm:t>
    </dgm:pt>
    <dgm:pt modelId="{EC2A0862-3E2B-47AD-AF74-A6D247D4FCFC}">
      <dgm:prSet phldrT="[Text]"/>
      <dgm:spPr/>
      <dgm:t>
        <a:bodyPr/>
        <a:lstStyle/>
        <a:p>
          <a:r>
            <a:rPr lang="cs-CZ" dirty="0"/>
            <a:t>Správní </a:t>
          </a:r>
        </a:p>
      </dgm:t>
    </dgm:pt>
    <dgm:pt modelId="{99723540-3196-4DF9-B7A2-FFDC4B15AB32}" type="parTrans" cxnId="{A1DD4543-7734-4595-966B-7C1FDC48021C}">
      <dgm:prSet/>
      <dgm:spPr/>
      <dgm:t>
        <a:bodyPr/>
        <a:lstStyle/>
        <a:p>
          <a:endParaRPr lang="cs-CZ"/>
        </a:p>
      </dgm:t>
    </dgm:pt>
    <dgm:pt modelId="{FDDCEAB3-C183-4E60-B596-FB1E21E4662B}" type="sibTrans" cxnId="{A1DD4543-7734-4595-966B-7C1FDC48021C}">
      <dgm:prSet/>
      <dgm:spPr/>
      <dgm:t>
        <a:bodyPr/>
        <a:lstStyle/>
        <a:p>
          <a:endParaRPr lang="cs-CZ"/>
        </a:p>
      </dgm:t>
    </dgm:pt>
    <dgm:pt modelId="{3CD86D10-2963-4D49-9BB3-A0F7F522A680}">
      <dgm:prSet phldrT="[Text]"/>
      <dgm:spPr/>
      <dgm:t>
        <a:bodyPr/>
        <a:lstStyle/>
        <a:p>
          <a:r>
            <a:rPr lang="cs-CZ" dirty="0"/>
            <a:t>Trestní </a:t>
          </a:r>
        </a:p>
      </dgm:t>
    </dgm:pt>
    <dgm:pt modelId="{6FB50CB4-FE42-4445-9E55-653F0DC36355}" type="parTrans" cxnId="{D5384814-A81C-48CE-8E9F-79E1FC2D223C}">
      <dgm:prSet/>
      <dgm:spPr/>
      <dgm:t>
        <a:bodyPr/>
        <a:lstStyle/>
        <a:p>
          <a:endParaRPr lang="cs-CZ"/>
        </a:p>
      </dgm:t>
    </dgm:pt>
    <dgm:pt modelId="{2AC4BB1C-8A81-4064-A60E-D7FE4CB791B3}" type="sibTrans" cxnId="{D5384814-A81C-48CE-8E9F-79E1FC2D223C}">
      <dgm:prSet/>
      <dgm:spPr/>
      <dgm:t>
        <a:bodyPr/>
        <a:lstStyle/>
        <a:p>
          <a:endParaRPr lang="cs-CZ"/>
        </a:p>
      </dgm:t>
    </dgm:pt>
    <dgm:pt modelId="{6F1F3F8D-4F44-40F2-8979-9C689F28E90F}">
      <dgm:prSet phldrT="[Text]"/>
      <dgm:spPr/>
      <dgm:t>
        <a:bodyPr/>
        <a:lstStyle/>
        <a:p>
          <a:r>
            <a:rPr lang="cs-CZ" dirty="0"/>
            <a:t>Finanční </a:t>
          </a:r>
        </a:p>
      </dgm:t>
    </dgm:pt>
    <dgm:pt modelId="{2CDA42C8-1DAD-42B8-A9C2-BDF0FF3D37D5}" type="parTrans" cxnId="{C81D9488-1042-4D64-B9C0-7375910C6387}">
      <dgm:prSet/>
      <dgm:spPr/>
      <dgm:t>
        <a:bodyPr/>
        <a:lstStyle/>
        <a:p>
          <a:endParaRPr lang="cs-CZ"/>
        </a:p>
      </dgm:t>
    </dgm:pt>
    <dgm:pt modelId="{FBD0C0E6-EEB9-4BB6-A10A-EC6AEC0BE1F1}" type="sibTrans" cxnId="{C81D9488-1042-4D64-B9C0-7375910C6387}">
      <dgm:prSet/>
      <dgm:spPr/>
      <dgm:t>
        <a:bodyPr/>
        <a:lstStyle/>
        <a:p>
          <a:endParaRPr lang="cs-CZ"/>
        </a:p>
      </dgm:t>
    </dgm:pt>
    <dgm:pt modelId="{6FECEAD5-DABC-4C28-AE9E-A7E6F3BAAAC7}" type="pres">
      <dgm:prSet presAssocID="{BFCDCA9A-D430-4E5D-9FB9-71F23E89E889}" presName="diagram" presStyleCnt="0">
        <dgm:presLayoutVars>
          <dgm:chMax val="1"/>
          <dgm:dir/>
          <dgm:animLvl val="ctr"/>
          <dgm:resizeHandles val="exact"/>
        </dgm:presLayoutVars>
      </dgm:prSet>
      <dgm:spPr/>
      <dgm:t>
        <a:bodyPr/>
        <a:lstStyle/>
        <a:p>
          <a:endParaRPr lang="cs-CZ"/>
        </a:p>
      </dgm:t>
    </dgm:pt>
    <dgm:pt modelId="{51A6923C-B538-43C8-A2F9-C46FB6A375B8}" type="pres">
      <dgm:prSet presAssocID="{BFCDCA9A-D430-4E5D-9FB9-71F23E89E889}" presName="matrix" presStyleCnt="0"/>
      <dgm:spPr/>
    </dgm:pt>
    <dgm:pt modelId="{EF3DB249-CA2D-4445-B219-A325C405ACBF}" type="pres">
      <dgm:prSet presAssocID="{BFCDCA9A-D430-4E5D-9FB9-71F23E89E889}" presName="tile1" presStyleLbl="node1" presStyleIdx="0" presStyleCnt="4"/>
      <dgm:spPr/>
      <dgm:t>
        <a:bodyPr/>
        <a:lstStyle/>
        <a:p>
          <a:endParaRPr lang="cs-CZ"/>
        </a:p>
      </dgm:t>
    </dgm:pt>
    <dgm:pt modelId="{3E584DC2-9EB6-4D2F-AEA1-5E9ABFEBA832}" type="pres">
      <dgm:prSet presAssocID="{BFCDCA9A-D430-4E5D-9FB9-71F23E89E889}" presName="tile1text" presStyleLbl="node1" presStyleIdx="0" presStyleCnt="4">
        <dgm:presLayoutVars>
          <dgm:chMax val="0"/>
          <dgm:chPref val="0"/>
          <dgm:bulletEnabled val="1"/>
        </dgm:presLayoutVars>
      </dgm:prSet>
      <dgm:spPr/>
      <dgm:t>
        <a:bodyPr/>
        <a:lstStyle/>
        <a:p>
          <a:endParaRPr lang="cs-CZ"/>
        </a:p>
      </dgm:t>
    </dgm:pt>
    <dgm:pt modelId="{E776BEE8-F8C5-4C72-A08E-871BA8854B00}" type="pres">
      <dgm:prSet presAssocID="{BFCDCA9A-D430-4E5D-9FB9-71F23E89E889}" presName="tile2" presStyleLbl="node1" presStyleIdx="1" presStyleCnt="4" custLinFactNeighborX="337" custLinFactNeighborY="-515"/>
      <dgm:spPr/>
      <dgm:t>
        <a:bodyPr/>
        <a:lstStyle/>
        <a:p>
          <a:endParaRPr lang="cs-CZ"/>
        </a:p>
      </dgm:t>
    </dgm:pt>
    <dgm:pt modelId="{CE20D00F-2573-43F4-AB0B-C09B2F13D3AF}" type="pres">
      <dgm:prSet presAssocID="{BFCDCA9A-D430-4E5D-9FB9-71F23E89E889}" presName="tile2text" presStyleLbl="node1" presStyleIdx="1" presStyleCnt="4">
        <dgm:presLayoutVars>
          <dgm:chMax val="0"/>
          <dgm:chPref val="0"/>
          <dgm:bulletEnabled val="1"/>
        </dgm:presLayoutVars>
      </dgm:prSet>
      <dgm:spPr/>
      <dgm:t>
        <a:bodyPr/>
        <a:lstStyle/>
        <a:p>
          <a:endParaRPr lang="cs-CZ"/>
        </a:p>
      </dgm:t>
    </dgm:pt>
    <dgm:pt modelId="{8468F42A-BBFD-46FA-8E38-C2091A93E8CD}" type="pres">
      <dgm:prSet presAssocID="{BFCDCA9A-D430-4E5D-9FB9-71F23E89E889}" presName="tile3" presStyleLbl="node1" presStyleIdx="2" presStyleCnt="4"/>
      <dgm:spPr/>
      <dgm:t>
        <a:bodyPr/>
        <a:lstStyle/>
        <a:p>
          <a:endParaRPr lang="cs-CZ"/>
        </a:p>
      </dgm:t>
    </dgm:pt>
    <dgm:pt modelId="{050163CB-E475-4C32-A849-FACC846C5891}" type="pres">
      <dgm:prSet presAssocID="{BFCDCA9A-D430-4E5D-9FB9-71F23E89E889}" presName="tile3text" presStyleLbl="node1" presStyleIdx="2" presStyleCnt="4">
        <dgm:presLayoutVars>
          <dgm:chMax val="0"/>
          <dgm:chPref val="0"/>
          <dgm:bulletEnabled val="1"/>
        </dgm:presLayoutVars>
      </dgm:prSet>
      <dgm:spPr/>
      <dgm:t>
        <a:bodyPr/>
        <a:lstStyle/>
        <a:p>
          <a:endParaRPr lang="cs-CZ"/>
        </a:p>
      </dgm:t>
    </dgm:pt>
    <dgm:pt modelId="{D61B09BD-C0C1-4887-9D99-1498A034D99C}" type="pres">
      <dgm:prSet presAssocID="{BFCDCA9A-D430-4E5D-9FB9-71F23E89E889}" presName="tile4" presStyleLbl="node1" presStyleIdx="3" presStyleCnt="4"/>
      <dgm:spPr/>
      <dgm:t>
        <a:bodyPr/>
        <a:lstStyle/>
        <a:p>
          <a:endParaRPr lang="cs-CZ"/>
        </a:p>
      </dgm:t>
    </dgm:pt>
    <dgm:pt modelId="{BBB6CFCF-8989-4975-AFFE-35D7613F0857}" type="pres">
      <dgm:prSet presAssocID="{BFCDCA9A-D430-4E5D-9FB9-71F23E89E889}" presName="tile4text" presStyleLbl="node1" presStyleIdx="3" presStyleCnt="4">
        <dgm:presLayoutVars>
          <dgm:chMax val="0"/>
          <dgm:chPref val="0"/>
          <dgm:bulletEnabled val="1"/>
        </dgm:presLayoutVars>
      </dgm:prSet>
      <dgm:spPr/>
      <dgm:t>
        <a:bodyPr/>
        <a:lstStyle/>
        <a:p>
          <a:endParaRPr lang="cs-CZ"/>
        </a:p>
      </dgm:t>
    </dgm:pt>
    <dgm:pt modelId="{270B867D-6DF3-4CB5-B5CB-6CAA04076979}" type="pres">
      <dgm:prSet presAssocID="{BFCDCA9A-D430-4E5D-9FB9-71F23E89E889}" presName="centerTile" presStyleLbl="fgShp" presStyleIdx="0" presStyleCnt="1" custScaleX="181795" custScaleY="165072" custLinFactNeighborX="-1684">
        <dgm:presLayoutVars>
          <dgm:chMax val="0"/>
          <dgm:chPref val="0"/>
        </dgm:presLayoutVars>
      </dgm:prSet>
      <dgm:spPr/>
      <dgm:t>
        <a:bodyPr/>
        <a:lstStyle/>
        <a:p>
          <a:endParaRPr lang="cs-CZ"/>
        </a:p>
      </dgm:t>
    </dgm:pt>
  </dgm:ptLst>
  <dgm:cxnLst>
    <dgm:cxn modelId="{05E57530-0976-434F-AAF7-D0FFD3793781}" type="presOf" srcId="{6F1F3F8D-4F44-40F2-8979-9C689F28E90F}" destId="{D61B09BD-C0C1-4887-9D99-1498A034D99C}" srcOrd="0" destOrd="0" presId="urn:microsoft.com/office/officeart/2005/8/layout/matrix1"/>
    <dgm:cxn modelId="{22521854-9F6D-4CCD-A7E5-57FC456BE008}" type="presOf" srcId="{3CD86D10-2963-4D49-9BB3-A0F7F522A680}" destId="{8468F42A-BBFD-46FA-8E38-C2091A93E8CD}" srcOrd="0" destOrd="0" presId="urn:microsoft.com/office/officeart/2005/8/layout/matrix1"/>
    <dgm:cxn modelId="{F377C89D-5E39-4967-8389-C4ADC3443AC1}" type="presOf" srcId="{EC2A0862-3E2B-47AD-AF74-A6D247D4FCFC}" destId="{E776BEE8-F8C5-4C72-A08E-871BA8854B00}" srcOrd="0" destOrd="0" presId="urn:microsoft.com/office/officeart/2005/8/layout/matrix1"/>
    <dgm:cxn modelId="{14032235-55AD-448B-92BD-4091DD832B54}" type="presOf" srcId="{ED670CAF-DDD5-45BF-9657-1D6321D26B83}" destId="{EF3DB249-CA2D-4445-B219-A325C405ACBF}" srcOrd="0" destOrd="0" presId="urn:microsoft.com/office/officeart/2005/8/layout/matrix1"/>
    <dgm:cxn modelId="{8CFFF884-8E89-481E-8B92-76F9C7A51E05}" type="presOf" srcId="{ED670CAF-DDD5-45BF-9657-1D6321D26B83}" destId="{3E584DC2-9EB6-4D2F-AEA1-5E9ABFEBA832}" srcOrd="1" destOrd="0" presId="urn:microsoft.com/office/officeart/2005/8/layout/matrix1"/>
    <dgm:cxn modelId="{2BD4C520-42CF-4B9F-AAD6-411D831146B2}" srcId="{A1B69483-4605-4AEF-A389-A85CAFC2C4F1}" destId="{ED670CAF-DDD5-45BF-9657-1D6321D26B83}" srcOrd="0" destOrd="0" parTransId="{6636294F-418B-4F9A-B099-EF341B09DDC7}" sibTransId="{BBCB4EF5-DFD8-48FE-B86A-9BBC52434677}"/>
    <dgm:cxn modelId="{1A31B031-1547-467D-AE3E-06DCCF5A827E}" srcId="{BFCDCA9A-D430-4E5D-9FB9-71F23E89E889}" destId="{A1B69483-4605-4AEF-A389-A85CAFC2C4F1}" srcOrd="0" destOrd="0" parTransId="{6E7630AC-0530-4ECC-8369-9E7BFFED6469}" sibTransId="{F00DFED1-2B3E-4CBC-B951-C162153F3B0E}"/>
    <dgm:cxn modelId="{D5384814-A81C-48CE-8E9F-79E1FC2D223C}" srcId="{A1B69483-4605-4AEF-A389-A85CAFC2C4F1}" destId="{3CD86D10-2963-4D49-9BB3-A0F7F522A680}" srcOrd="2" destOrd="0" parTransId="{6FB50CB4-FE42-4445-9E55-653F0DC36355}" sibTransId="{2AC4BB1C-8A81-4064-A60E-D7FE4CB791B3}"/>
    <dgm:cxn modelId="{C81D9488-1042-4D64-B9C0-7375910C6387}" srcId="{A1B69483-4605-4AEF-A389-A85CAFC2C4F1}" destId="{6F1F3F8D-4F44-40F2-8979-9C689F28E90F}" srcOrd="3" destOrd="0" parTransId="{2CDA42C8-1DAD-42B8-A9C2-BDF0FF3D37D5}" sibTransId="{FBD0C0E6-EEB9-4BB6-A10A-EC6AEC0BE1F1}"/>
    <dgm:cxn modelId="{2A85FF03-DB1A-49ED-8568-FC2A803ACB6C}" type="presOf" srcId="{BFCDCA9A-D430-4E5D-9FB9-71F23E89E889}" destId="{6FECEAD5-DABC-4C28-AE9E-A7E6F3BAAAC7}" srcOrd="0" destOrd="0" presId="urn:microsoft.com/office/officeart/2005/8/layout/matrix1"/>
    <dgm:cxn modelId="{A2D76A7C-D3CE-412B-ACBF-7A8E680084C1}" type="presOf" srcId="{EC2A0862-3E2B-47AD-AF74-A6D247D4FCFC}" destId="{CE20D00F-2573-43F4-AB0B-C09B2F13D3AF}" srcOrd="1" destOrd="0" presId="urn:microsoft.com/office/officeart/2005/8/layout/matrix1"/>
    <dgm:cxn modelId="{D8579045-4913-43AD-AF14-808C7214B9DC}" type="presOf" srcId="{3CD86D10-2963-4D49-9BB3-A0F7F522A680}" destId="{050163CB-E475-4C32-A849-FACC846C5891}" srcOrd="1" destOrd="0" presId="urn:microsoft.com/office/officeart/2005/8/layout/matrix1"/>
    <dgm:cxn modelId="{658E675E-E206-41DD-9074-951A9481A0B2}" type="presOf" srcId="{6F1F3F8D-4F44-40F2-8979-9C689F28E90F}" destId="{BBB6CFCF-8989-4975-AFFE-35D7613F0857}" srcOrd="1" destOrd="0" presId="urn:microsoft.com/office/officeart/2005/8/layout/matrix1"/>
    <dgm:cxn modelId="{4BDD85E9-833F-45A3-B91D-A97647FEDBFD}" type="presOf" srcId="{A1B69483-4605-4AEF-A389-A85CAFC2C4F1}" destId="{270B867D-6DF3-4CB5-B5CB-6CAA04076979}" srcOrd="0" destOrd="0" presId="urn:microsoft.com/office/officeart/2005/8/layout/matrix1"/>
    <dgm:cxn modelId="{A1DD4543-7734-4595-966B-7C1FDC48021C}" srcId="{A1B69483-4605-4AEF-A389-A85CAFC2C4F1}" destId="{EC2A0862-3E2B-47AD-AF74-A6D247D4FCFC}" srcOrd="1" destOrd="0" parTransId="{99723540-3196-4DF9-B7A2-FFDC4B15AB32}" sibTransId="{FDDCEAB3-C183-4E60-B596-FB1E21E4662B}"/>
    <dgm:cxn modelId="{EBCF5D68-9319-404E-B882-3D60D9D89179}" type="presParOf" srcId="{6FECEAD5-DABC-4C28-AE9E-A7E6F3BAAAC7}" destId="{51A6923C-B538-43C8-A2F9-C46FB6A375B8}" srcOrd="0" destOrd="0" presId="urn:microsoft.com/office/officeart/2005/8/layout/matrix1"/>
    <dgm:cxn modelId="{FA5CAF26-687A-4E6A-BFA4-066AB9F98532}" type="presParOf" srcId="{51A6923C-B538-43C8-A2F9-C46FB6A375B8}" destId="{EF3DB249-CA2D-4445-B219-A325C405ACBF}" srcOrd="0" destOrd="0" presId="urn:microsoft.com/office/officeart/2005/8/layout/matrix1"/>
    <dgm:cxn modelId="{E63E9304-5F5A-457D-A19A-E8A782CED393}" type="presParOf" srcId="{51A6923C-B538-43C8-A2F9-C46FB6A375B8}" destId="{3E584DC2-9EB6-4D2F-AEA1-5E9ABFEBA832}" srcOrd="1" destOrd="0" presId="urn:microsoft.com/office/officeart/2005/8/layout/matrix1"/>
    <dgm:cxn modelId="{BCB75A01-4A25-4ACF-812E-9B4FB1F6BBC2}" type="presParOf" srcId="{51A6923C-B538-43C8-A2F9-C46FB6A375B8}" destId="{E776BEE8-F8C5-4C72-A08E-871BA8854B00}" srcOrd="2" destOrd="0" presId="urn:microsoft.com/office/officeart/2005/8/layout/matrix1"/>
    <dgm:cxn modelId="{062648A0-CCE7-4E46-87BF-FD7ACEA1DC87}" type="presParOf" srcId="{51A6923C-B538-43C8-A2F9-C46FB6A375B8}" destId="{CE20D00F-2573-43F4-AB0B-C09B2F13D3AF}" srcOrd="3" destOrd="0" presId="urn:microsoft.com/office/officeart/2005/8/layout/matrix1"/>
    <dgm:cxn modelId="{5388DF55-A5DA-4338-B8FB-6877FF270609}" type="presParOf" srcId="{51A6923C-B538-43C8-A2F9-C46FB6A375B8}" destId="{8468F42A-BBFD-46FA-8E38-C2091A93E8CD}" srcOrd="4" destOrd="0" presId="urn:microsoft.com/office/officeart/2005/8/layout/matrix1"/>
    <dgm:cxn modelId="{91637DDA-500E-4B6A-B42B-81A182FBA6B6}" type="presParOf" srcId="{51A6923C-B538-43C8-A2F9-C46FB6A375B8}" destId="{050163CB-E475-4C32-A849-FACC846C5891}" srcOrd="5" destOrd="0" presId="urn:microsoft.com/office/officeart/2005/8/layout/matrix1"/>
    <dgm:cxn modelId="{8834CD2A-9EC7-4AF2-9814-9B293CD0E98D}" type="presParOf" srcId="{51A6923C-B538-43C8-A2F9-C46FB6A375B8}" destId="{D61B09BD-C0C1-4887-9D99-1498A034D99C}" srcOrd="6" destOrd="0" presId="urn:microsoft.com/office/officeart/2005/8/layout/matrix1"/>
    <dgm:cxn modelId="{B139CA60-1BCE-41C3-A972-B7B7F1AAEFD4}" type="presParOf" srcId="{51A6923C-B538-43C8-A2F9-C46FB6A375B8}" destId="{BBB6CFCF-8989-4975-AFFE-35D7613F0857}" srcOrd="7" destOrd="0" presId="urn:microsoft.com/office/officeart/2005/8/layout/matrix1"/>
    <dgm:cxn modelId="{37CFDAA9-E9DE-4D96-A911-62D1A00F9E36}" type="presParOf" srcId="{6FECEAD5-DABC-4C28-AE9E-A7E6F3BAAAC7}" destId="{270B867D-6DF3-4CB5-B5CB-6CAA04076979}" srcOrd="1" destOrd="0" presId="urn:microsoft.com/office/officeart/2005/8/layout/matrix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2BA3C2-9253-4001-879F-54241D8BCA81}" type="doc">
      <dgm:prSet loTypeId="urn:microsoft.com/office/officeart/2005/8/layout/pyramid1" loCatId="pyramid" qsTypeId="urn:microsoft.com/office/officeart/2005/8/quickstyle/simple1" qsCatId="simple" csTypeId="urn:microsoft.com/office/officeart/2005/8/colors/colorful1" csCatId="colorful" phldr="1"/>
      <dgm:spPr/>
    </dgm:pt>
    <dgm:pt modelId="{BE391541-2D61-499B-BDA4-BE6AFBA2F572}">
      <dgm:prSet phldrT="[Text]"/>
      <dgm:spPr/>
      <dgm:t>
        <a:bodyPr/>
        <a:lstStyle/>
        <a:p>
          <a:r>
            <a:rPr lang="cs-CZ" dirty="0"/>
            <a:t>Ústavní zákony</a:t>
          </a:r>
        </a:p>
      </dgm:t>
    </dgm:pt>
    <dgm:pt modelId="{6193DAA6-C367-4AF9-AB0D-898CE9FDFB49}" type="parTrans" cxnId="{A92994B8-AFA8-4C06-A9D5-C5DD62857E0D}">
      <dgm:prSet/>
      <dgm:spPr/>
      <dgm:t>
        <a:bodyPr/>
        <a:lstStyle/>
        <a:p>
          <a:endParaRPr lang="cs-CZ"/>
        </a:p>
      </dgm:t>
    </dgm:pt>
    <dgm:pt modelId="{1D84DE22-077B-43DC-842A-33328468D373}" type="sibTrans" cxnId="{A92994B8-AFA8-4C06-A9D5-C5DD62857E0D}">
      <dgm:prSet/>
      <dgm:spPr/>
      <dgm:t>
        <a:bodyPr/>
        <a:lstStyle/>
        <a:p>
          <a:endParaRPr lang="cs-CZ"/>
        </a:p>
      </dgm:t>
    </dgm:pt>
    <dgm:pt modelId="{143FD955-88A4-4A0D-BE1E-9C36CE936AA1}">
      <dgm:prSet phldrT="[Text]"/>
      <dgm:spPr/>
      <dgm:t>
        <a:bodyPr/>
        <a:lstStyle/>
        <a:p>
          <a:r>
            <a:rPr lang="cs-CZ" dirty="0"/>
            <a:t>Zákony, zákonná opatření</a:t>
          </a:r>
        </a:p>
      </dgm:t>
    </dgm:pt>
    <dgm:pt modelId="{5789FA52-F057-4DF4-A269-983CF329DE83}" type="parTrans" cxnId="{E37642ED-2CDE-42BA-BB2C-BEBD02C5B1A8}">
      <dgm:prSet/>
      <dgm:spPr/>
      <dgm:t>
        <a:bodyPr/>
        <a:lstStyle/>
        <a:p>
          <a:endParaRPr lang="cs-CZ"/>
        </a:p>
      </dgm:t>
    </dgm:pt>
    <dgm:pt modelId="{D07C367B-5029-48C0-91B1-1778786C1F59}" type="sibTrans" cxnId="{E37642ED-2CDE-42BA-BB2C-BEBD02C5B1A8}">
      <dgm:prSet/>
      <dgm:spPr/>
      <dgm:t>
        <a:bodyPr/>
        <a:lstStyle/>
        <a:p>
          <a:endParaRPr lang="cs-CZ"/>
        </a:p>
      </dgm:t>
    </dgm:pt>
    <dgm:pt modelId="{ED64D9C0-3197-4580-89A9-202140FB423C}">
      <dgm:prSet phldrT="[Text]"/>
      <dgm:spPr/>
      <dgm:t>
        <a:bodyPr/>
        <a:lstStyle/>
        <a:p>
          <a:r>
            <a:rPr lang="cs-CZ" dirty="0"/>
            <a:t>Vyhlášky ministerstva, nařízení vlády</a:t>
          </a:r>
        </a:p>
      </dgm:t>
    </dgm:pt>
    <dgm:pt modelId="{4CF8804B-12D7-4F75-9087-E32006E09452}" type="parTrans" cxnId="{240151E3-05AC-470F-B11B-24E1ADBA2AE7}">
      <dgm:prSet/>
      <dgm:spPr/>
      <dgm:t>
        <a:bodyPr/>
        <a:lstStyle/>
        <a:p>
          <a:endParaRPr lang="cs-CZ"/>
        </a:p>
      </dgm:t>
    </dgm:pt>
    <dgm:pt modelId="{45F27B40-F0A9-463F-BC54-FBA093271DEF}" type="sibTrans" cxnId="{240151E3-05AC-470F-B11B-24E1ADBA2AE7}">
      <dgm:prSet/>
      <dgm:spPr/>
      <dgm:t>
        <a:bodyPr/>
        <a:lstStyle/>
        <a:p>
          <a:endParaRPr lang="cs-CZ"/>
        </a:p>
      </dgm:t>
    </dgm:pt>
    <dgm:pt modelId="{C64D9285-FF7B-4050-B1E3-57314E33320B}">
      <dgm:prSet phldrT="[Text]"/>
      <dgm:spPr/>
      <dgm:t>
        <a:bodyPr/>
        <a:lstStyle/>
        <a:p>
          <a:r>
            <a:rPr lang="cs-CZ" dirty="0"/>
            <a:t>Vyhlášky a nařízení krajů a obcí</a:t>
          </a:r>
        </a:p>
      </dgm:t>
    </dgm:pt>
    <dgm:pt modelId="{5B795132-FCED-4D95-A1FE-4A6DEE1023FB}" type="parTrans" cxnId="{AB87BAD2-9EB5-4482-86CA-AB1439171106}">
      <dgm:prSet/>
      <dgm:spPr/>
      <dgm:t>
        <a:bodyPr/>
        <a:lstStyle/>
        <a:p>
          <a:endParaRPr lang="cs-CZ"/>
        </a:p>
      </dgm:t>
    </dgm:pt>
    <dgm:pt modelId="{C4E0C55A-39A0-4A7F-B488-FA385F7BF8D2}" type="sibTrans" cxnId="{AB87BAD2-9EB5-4482-86CA-AB1439171106}">
      <dgm:prSet/>
      <dgm:spPr/>
      <dgm:t>
        <a:bodyPr/>
        <a:lstStyle/>
        <a:p>
          <a:endParaRPr lang="cs-CZ"/>
        </a:p>
      </dgm:t>
    </dgm:pt>
    <dgm:pt modelId="{801F8260-AFE8-4345-9790-C6ADDF09CA09}" type="pres">
      <dgm:prSet presAssocID="{4E2BA3C2-9253-4001-879F-54241D8BCA81}" presName="Name0" presStyleCnt="0">
        <dgm:presLayoutVars>
          <dgm:dir/>
          <dgm:animLvl val="lvl"/>
          <dgm:resizeHandles val="exact"/>
        </dgm:presLayoutVars>
      </dgm:prSet>
      <dgm:spPr/>
    </dgm:pt>
    <dgm:pt modelId="{AB28F782-F84A-4BA3-8217-678D8C2A8C70}" type="pres">
      <dgm:prSet presAssocID="{BE391541-2D61-499B-BDA4-BE6AFBA2F572}" presName="Name8" presStyleCnt="0"/>
      <dgm:spPr/>
    </dgm:pt>
    <dgm:pt modelId="{3A0646ED-4A77-417F-ADD7-262BB2FF0021}" type="pres">
      <dgm:prSet presAssocID="{BE391541-2D61-499B-BDA4-BE6AFBA2F572}" presName="level" presStyleLbl="node1" presStyleIdx="0" presStyleCnt="4" custScaleX="96451">
        <dgm:presLayoutVars>
          <dgm:chMax val="1"/>
          <dgm:bulletEnabled val="1"/>
        </dgm:presLayoutVars>
      </dgm:prSet>
      <dgm:spPr/>
      <dgm:t>
        <a:bodyPr/>
        <a:lstStyle/>
        <a:p>
          <a:endParaRPr lang="cs-CZ"/>
        </a:p>
      </dgm:t>
    </dgm:pt>
    <dgm:pt modelId="{838AAF91-095C-46B6-8DA9-A956B9A135E3}" type="pres">
      <dgm:prSet presAssocID="{BE391541-2D61-499B-BDA4-BE6AFBA2F572}" presName="levelTx" presStyleLbl="revTx" presStyleIdx="0" presStyleCnt="0">
        <dgm:presLayoutVars>
          <dgm:chMax val="1"/>
          <dgm:bulletEnabled val="1"/>
        </dgm:presLayoutVars>
      </dgm:prSet>
      <dgm:spPr/>
      <dgm:t>
        <a:bodyPr/>
        <a:lstStyle/>
        <a:p>
          <a:endParaRPr lang="cs-CZ"/>
        </a:p>
      </dgm:t>
    </dgm:pt>
    <dgm:pt modelId="{83AEEB3E-9E0C-49AD-AB61-A87F339453EE}" type="pres">
      <dgm:prSet presAssocID="{143FD955-88A4-4A0D-BE1E-9C36CE936AA1}" presName="Name8" presStyleCnt="0"/>
      <dgm:spPr/>
    </dgm:pt>
    <dgm:pt modelId="{430F547B-2C2E-42AF-93E8-68EE40FE7A84}" type="pres">
      <dgm:prSet presAssocID="{143FD955-88A4-4A0D-BE1E-9C36CE936AA1}" presName="level" presStyleLbl="node1" presStyleIdx="1" presStyleCnt="4">
        <dgm:presLayoutVars>
          <dgm:chMax val="1"/>
          <dgm:bulletEnabled val="1"/>
        </dgm:presLayoutVars>
      </dgm:prSet>
      <dgm:spPr/>
      <dgm:t>
        <a:bodyPr/>
        <a:lstStyle/>
        <a:p>
          <a:endParaRPr lang="cs-CZ"/>
        </a:p>
      </dgm:t>
    </dgm:pt>
    <dgm:pt modelId="{344196EE-B4BF-4467-B46D-EBB50D7DC838}" type="pres">
      <dgm:prSet presAssocID="{143FD955-88A4-4A0D-BE1E-9C36CE936AA1}" presName="levelTx" presStyleLbl="revTx" presStyleIdx="0" presStyleCnt="0">
        <dgm:presLayoutVars>
          <dgm:chMax val="1"/>
          <dgm:bulletEnabled val="1"/>
        </dgm:presLayoutVars>
      </dgm:prSet>
      <dgm:spPr/>
      <dgm:t>
        <a:bodyPr/>
        <a:lstStyle/>
        <a:p>
          <a:endParaRPr lang="cs-CZ"/>
        </a:p>
      </dgm:t>
    </dgm:pt>
    <dgm:pt modelId="{48BE7045-F423-4AA6-A49F-B6B315EACBBB}" type="pres">
      <dgm:prSet presAssocID="{ED64D9C0-3197-4580-89A9-202140FB423C}" presName="Name8" presStyleCnt="0"/>
      <dgm:spPr/>
    </dgm:pt>
    <dgm:pt modelId="{E5FB62A9-64F5-4A97-B3D8-C6F65845739C}" type="pres">
      <dgm:prSet presAssocID="{ED64D9C0-3197-4580-89A9-202140FB423C}" presName="level" presStyleLbl="node1" presStyleIdx="2" presStyleCnt="4">
        <dgm:presLayoutVars>
          <dgm:chMax val="1"/>
          <dgm:bulletEnabled val="1"/>
        </dgm:presLayoutVars>
      </dgm:prSet>
      <dgm:spPr/>
      <dgm:t>
        <a:bodyPr/>
        <a:lstStyle/>
        <a:p>
          <a:endParaRPr lang="cs-CZ"/>
        </a:p>
      </dgm:t>
    </dgm:pt>
    <dgm:pt modelId="{1FCA5A09-774F-4067-96A5-78548A0EB01F}" type="pres">
      <dgm:prSet presAssocID="{ED64D9C0-3197-4580-89A9-202140FB423C}" presName="levelTx" presStyleLbl="revTx" presStyleIdx="0" presStyleCnt="0">
        <dgm:presLayoutVars>
          <dgm:chMax val="1"/>
          <dgm:bulletEnabled val="1"/>
        </dgm:presLayoutVars>
      </dgm:prSet>
      <dgm:spPr/>
      <dgm:t>
        <a:bodyPr/>
        <a:lstStyle/>
        <a:p>
          <a:endParaRPr lang="cs-CZ"/>
        </a:p>
      </dgm:t>
    </dgm:pt>
    <dgm:pt modelId="{BB244028-D048-474F-9821-B49E6C1D3542}" type="pres">
      <dgm:prSet presAssocID="{C64D9285-FF7B-4050-B1E3-57314E33320B}" presName="Name8" presStyleCnt="0"/>
      <dgm:spPr/>
    </dgm:pt>
    <dgm:pt modelId="{91C3CA35-6B9B-48AE-8EC3-A3D5A54785B5}" type="pres">
      <dgm:prSet presAssocID="{C64D9285-FF7B-4050-B1E3-57314E33320B}" presName="level" presStyleLbl="node1" presStyleIdx="3" presStyleCnt="4" custLinFactNeighborX="-686">
        <dgm:presLayoutVars>
          <dgm:chMax val="1"/>
          <dgm:bulletEnabled val="1"/>
        </dgm:presLayoutVars>
      </dgm:prSet>
      <dgm:spPr/>
      <dgm:t>
        <a:bodyPr/>
        <a:lstStyle/>
        <a:p>
          <a:endParaRPr lang="cs-CZ"/>
        </a:p>
      </dgm:t>
    </dgm:pt>
    <dgm:pt modelId="{5EE754E6-67B6-45AB-9AFE-A92529966A86}" type="pres">
      <dgm:prSet presAssocID="{C64D9285-FF7B-4050-B1E3-57314E33320B}" presName="levelTx" presStyleLbl="revTx" presStyleIdx="0" presStyleCnt="0">
        <dgm:presLayoutVars>
          <dgm:chMax val="1"/>
          <dgm:bulletEnabled val="1"/>
        </dgm:presLayoutVars>
      </dgm:prSet>
      <dgm:spPr/>
      <dgm:t>
        <a:bodyPr/>
        <a:lstStyle/>
        <a:p>
          <a:endParaRPr lang="cs-CZ"/>
        </a:p>
      </dgm:t>
    </dgm:pt>
  </dgm:ptLst>
  <dgm:cxnLst>
    <dgm:cxn modelId="{0CC18BA3-BF6F-4A5B-B191-9BC6DA72A4F7}" type="presOf" srcId="{BE391541-2D61-499B-BDA4-BE6AFBA2F572}" destId="{838AAF91-095C-46B6-8DA9-A956B9A135E3}" srcOrd="1" destOrd="0" presId="urn:microsoft.com/office/officeart/2005/8/layout/pyramid1"/>
    <dgm:cxn modelId="{FD646770-F497-4D2C-BBD7-FB8B20A2B96B}" type="presOf" srcId="{ED64D9C0-3197-4580-89A9-202140FB423C}" destId="{E5FB62A9-64F5-4A97-B3D8-C6F65845739C}" srcOrd="0" destOrd="0" presId="urn:microsoft.com/office/officeart/2005/8/layout/pyramid1"/>
    <dgm:cxn modelId="{E466AFDD-3600-4682-B458-34116BF80B71}" type="presOf" srcId="{C64D9285-FF7B-4050-B1E3-57314E33320B}" destId="{91C3CA35-6B9B-48AE-8EC3-A3D5A54785B5}" srcOrd="0" destOrd="0" presId="urn:microsoft.com/office/officeart/2005/8/layout/pyramid1"/>
    <dgm:cxn modelId="{9254B984-3B71-4B0D-8A36-0F2692842C7D}" type="presOf" srcId="{BE391541-2D61-499B-BDA4-BE6AFBA2F572}" destId="{3A0646ED-4A77-417F-ADD7-262BB2FF0021}" srcOrd="0" destOrd="0" presId="urn:microsoft.com/office/officeart/2005/8/layout/pyramid1"/>
    <dgm:cxn modelId="{E37642ED-2CDE-42BA-BB2C-BEBD02C5B1A8}" srcId="{4E2BA3C2-9253-4001-879F-54241D8BCA81}" destId="{143FD955-88A4-4A0D-BE1E-9C36CE936AA1}" srcOrd="1" destOrd="0" parTransId="{5789FA52-F057-4DF4-A269-983CF329DE83}" sibTransId="{D07C367B-5029-48C0-91B1-1778786C1F59}"/>
    <dgm:cxn modelId="{189A7377-12C6-44DC-B314-18EC99632F33}" type="presOf" srcId="{ED64D9C0-3197-4580-89A9-202140FB423C}" destId="{1FCA5A09-774F-4067-96A5-78548A0EB01F}" srcOrd="1" destOrd="0" presId="urn:microsoft.com/office/officeart/2005/8/layout/pyramid1"/>
    <dgm:cxn modelId="{2A70DF07-F0E2-4EC1-B808-4DB2EC26DAC1}" type="presOf" srcId="{4E2BA3C2-9253-4001-879F-54241D8BCA81}" destId="{801F8260-AFE8-4345-9790-C6ADDF09CA09}" srcOrd="0" destOrd="0" presId="urn:microsoft.com/office/officeart/2005/8/layout/pyramid1"/>
    <dgm:cxn modelId="{36951CB7-BA8F-4F32-953F-0CDD83909584}" type="presOf" srcId="{C64D9285-FF7B-4050-B1E3-57314E33320B}" destId="{5EE754E6-67B6-45AB-9AFE-A92529966A86}" srcOrd="1" destOrd="0" presId="urn:microsoft.com/office/officeart/2005/8/layout/pyramid1"/>
    <dgm:cxn modelId="{A92994B8-AFA8-4C06-A9D5-C5DD62857E0D}" srcId="{4E2BA3C2-9253-4001-879F-54241D8BCA81}" destId="{BE391541-2D61-499B-BDA4-BE6AFBA2F572}" srcOrd="0" destOrd="0" parTransId="{6193DAA6-C367-4AF9-AB0D-898CE9FDFB49}" sibTransId="{1D84DE22-077B-43DC-842A-33328468D373}"/>
    <dgm:cxn modelId="{0E56744E-5D3F-4FB7-8AB7-2F41AC3DF8A6}" type="presOf" srcId="{143FD955-88A4-4A0D-BE1E-9C36CE936AA1}" destId="{430F547B-2C2E-42AF-93E8-68EE40FE7A84}" srcOrd="0" destOrd="0" presId="urn:microsoft.com/office/officeart/2005/8/layout/pyramid1"/>
    <dgm:cxn modelId="{240151E3-05AC-470F-B11B-24E1ADBA2AE7}" srcId="{4E2BA3C2-9253-4001-879F-54241D8BCA81}" destId="{ED64D9C0-3197-4580-89A9-202140FB423C}" srcOrd="2" destOrd="0" parTransId="{4CF8804B-12D7-4F75-9087-E32006E09452}" sibTransId="{45F27B40-F0A9-463F-BC54-FBA093271DEF}"/>
    <dgm:cxn modelId="{389ECDE0-A07E-4D28-B580-914E590E4098}" type="presOf" srcId="{143FD955-88A4-4A0D-BE1E-9C36CE936AA1}" destId="{344196EE-B4BF-4467-B46D-EBB50D7DC838}" srcOrd="1" destOrd="0" presId="urn:microsoft.com/office/officeart/2005/8/layout/pyramid1"/>
    <dgm:cxn modelId="{AB87BAD2-9EB5-4482-86CA-AB1439171106}" srcId="{4E2BA3C2-9253-4001-879F-54241D8BCA81}" destId="{C64D9285-FF7B-4050-B1E3-57314E33320B}" srcOrd="3" destOrd="0" parTransId="{5B795132-FCED-4D95-A1FE-4A6DEE1023FB}" sibTransId="{C4E0C55A-39A0-4A7F-B488-FA385F7BF8D2}"/>
    <dgm:cxn modelId="{8EAA9078-87CE-4AFC-BBA8-4E1A6A449170}" type="presParOf" srcId="{801F8260-AFE8-4345-9790-C6ADDF09CA09}" destId="{AB28F782-F84A-4BA3-8217-678D8C2A8C70}" srcOrd="0" destOrd="0" presId="urn:microsoft.com/office/officeart/2005/8/layout/pyramid1"/>
    <dgm:cxn modelId="{E53896C8-731F-49B4-863A-A5607ABEE9B1}" type="presParOf" srcId="{AB28F782-F84A-4BA3-8217-678D8C2A8C70}" destId="{3A0646ED-4A77-417F-ADD7-262BB2FF0021}" srcOrd="0" destOrd="0" presId="urn:microsoft.com/office/officeart/2005/8/layout/pyramid1"/>
    <dgm:cxn modelId="{20550EEC-B073-4E10-9671-587F53D479CB}" type="presParOf" srcId="{AB28F782-F84A-4BA3-8217-678D8C2A8C70}" destId="{838AAF91-095C-46B6-8DA9-A956B9A135E3}" srcOrd="1" destOrd="0" presId="urn:microsoft.com/office/officeart/2005/8/layout/pyramid1"/>
    <dgm:cxn modelId="{01E4C886-E69E-4A52-9F45-2D66A07F19A1}" type="presParOf" srcId="{801F8260-AFE8-4345-9790-C6ADDF09CA09}" destId="{83AEEB3E-9E0C-49AD-AB61-A87F339453EE}" srcOrd="1" destOrd="0" presId="urn:microsoft.com/office/officeart/2005/8/layout/pyramid1"/>
    <dgm:cxn modelId="{57D67721-FC1A-4CC5-950B-52A2F5A5C725}" type="presParOf" srcId="{83AEEB3E-9E0C-49AD-AB61-A87F339453EE}" destId="{430F547B-2C2E-42AF-93E8-68EE40FE7A84}" srcOrd="0" destOrd="0" presId="urn:microsoft.com/office/officeart/2005/8/layout/pyramid1"/>
    <dgm:cxn modelId="{EAB1F163-51C7-46AD-B7DA-6D06142B4F31}" type="presParOf" srcId="{83AEEB3E-9E0C-49AD-AB61-A87F339453EE}" destId="{344196EE-B4BF-4467-B46D-EBB50D7DC838}" srcOrd="1" destOrd="0" presId="urn:microsoft.com/office/officeart/2005/8/layout/pyramid1"/>
    <dgm:cxn modelId="{6F9A9BDC-6DAA-49B6-8D61-661A0F15C647}" type="presParOf" srcId="{801F8260-AFE8-4345-9790-C6ADDF09CA09}" destId="{48BE7045-F423-4AA6-A49F-B6B315EACBBB}" srcOrd="2" destOrd="0" presId="urn:microsoft.com/office/officeart/2005/8/layout/pyramid1"/>
    <dgm:cxn modelId="{95EE4D12-832B-47E0-B3AB-7B2EEAFC0978}" type="presParOf" srcId="{48BE7045-F423-4AA6-A49F-B6B315EACBBB}" destId="{E5FB62A9-64F5-4A97-B3D8-C6F65845739C}" srcOrd="0" destOrd="0" presId="urn:microsoft.com/office/officeart/2005/8/layout/pyramid1"/>
    <dgm:cxn modelId="{AC82DB4A-E79A-4551-A33A-8304E44B37FF}" type="presParOf" srcId="{48BE7045-F423-4AA6-A49F-B6B315EACBBB}" destId="{1FCA5A09-774F-4067-96A5-78548A0EB01F}" srcOrd="1" destOrd="0" presId="urn:microsoft.com/office/officeart/2005/8/layout/pyramid1"/>
    <dgm:cxn modelId="{A460FF73-E2B4-4A9E-9BD1-E259119134AA}" type="presParOf" srcId="{801F8260-AFE8-4345-9790-C6ADDF09CA09}" destId="{BB244028-D048-474F-9821-B49E6C1D3542}" srcOrd="3" destOrd="0" presId="urn:microsoft.com/office/officeart/2005/8/layout/pyramid1"/>
    <dgm:cxn modelId="{5A219FFA-FA6D-4BC3-8A17-809437BB593E}" type="presParOf" srcId="{BB244028-D048-474F-9821-B49E6C1D3542}" destId="{91C3CA35-6B9B-48AE-8EC3-A3D5A54785B5}" srcOrd="0" destOrd="0" presId="urn:microsoft.com/office/officeart/2005/8/layout/pyramid1"/>
    <dgm:cxn modelId="{B63A3935-A902-4897-991E-C18F7390C5C2}" type="presParOf" srcId="{BB244028-D048-474F-9821-B49E6C1D3542}" destId="{5EE754E6-67B6-45AB-9AFE-A92529966A86}"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FE35C5-CE00-47A4-9AD2-A4556D3208F4}"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cs-CZ"/>
        </a:p>
      </dgm:t>
    </dgm:pt>
    <dgm:pt modelId="{46D71FAE-7E34-45DC-99EC-FEEEA1A2D96C}">
      <dgm:prSet phldrT="[Text]"/>
      <dgm:spPr/>
      <dgm:t>
        <a:bodyPr/>
        <a:lstStyle/>
        <a:p>
          <a:pPr>
            <a:buFont typeface="Wingdings" panose="05000000000000000000" pitchFamily="2" charset="2"/>
            <a:buChar char="§"/>
          </a:pPr>
          <a:r>
            <a:rPr lang="cs-CZ" dirty="0"/>
            <a:t>celostátní, území kraje, území obce</a:t>
          </a:r>
        </a:p>
      </dgm:t>
    </dgm:pt>
    <dgm:pt modelId="{AA0475E1-E937-44E5-B884-D975121C0261}" type="parTrans" cxnId="{AE0EEEC7-0548-47C8-AE5E-B50B7962CB0F}">
      <dgm:prSet/>
      <dgm:spPr/>
      <dgm:t>
        <a:bodyPr/>
        <a:lstStyle/>
        <a:p>
          <a:endParaRPr lang="cs-CZ"/>
        </a:p>
      </dgm:t>
    </dgm:pt>
    <dgm:pt modelId="{9E5DCAEE-A2FA-4E11-82BA-0688AC7E7F4D}" type="sibTrans" cxnId="{AE0EEEC7-0548-47C8-AE5E-B50B7962CB0F}">
      <dgm:prSet/>
      <dgm:spPr/>
      <dgm:t>
        <a:bodyPr/>
        <a:lstStyle/>
        <a:p>
          <a:endParaRPr lang="cs-CZ"/>
        </a:p>
      </dgm:t>
    </dgm:pt>
    <dgm:pt modelId="{37EE8BC8-7C71-4223-A211-7DBDC5C27F94}">
      <dgm:prSet phldrT="[Text]"/>
      <dgm:spPr/>
      <dgm:t>
        <a:bodyPr/>
        <a:lstStyle/>
        <a:p>
          <a:pPr>
            <a:buFont typeface="Wingdings" panose="05000000000000000000" pitchFamily="2" charset="2"/>
            <a:buChar char="§"/>
          </a:pPr>
          <a:r>
            <a:rPr lang="cs-CZ" dirty="0"/>
            <a:t>odvození od typu normy</a:t>
          </a:r>
        </a:p>
      </dgm:t>
    </dgm:pt>
    <dgm:pt modelId="{8B3353FD-F792-4F4C-854A-3B438165F28B}" type="parTrans" cxnId="{E1D9DD4C-EB78-4D00-B61C-99258F96AC8F}">
      <dgm:prSet/>
      <dgm:spPr/>
      <dgm:t>
        <a:bodyPr/>
        <a:lstStyle/>
        <a:p>
          <a:endParaRPr lang="cs-CZ"/>
        </a:p>
      </dgm:t>
    </dgm:pt>
    <dgm:pt modelId="{70045E9E-98A7-4CEC-B28B-98293E28CD39}" type="sibTrans" cxnId="{E1D9DD4C-EB78-4D00-B61C-99258F96AC8F}">
      <dgm:prSet/>
      <dgm:spPr/>
      <dgm:t>
        <a:bodyPr/>
        <a:lstStyle/>
        <a:p>
          <a:endParaRPr lang="cs-CZ"/>
        </a:p>
      </dgm:t>
    </dgm:pt>
    <dgm:pt modelId="{EBDFF563-56F4-4A78-B8ED-A947F35B9D09}">
      <dgm:prSet phldrT="[Text]" custT="1"/>
      <dgm:spPr/>
      <dgm:t>
        <a:bodyPr/>
        <a:lstStyle/>
        <a:p>
          <a:r>
            <a:rPr lang="cs-CZ" sz="4000" b="1" dirty="0"/>
            <a:t>Věcná</a:t>
          </a:r>
        </a:p>
      </dgm:t>
    </dgm:pt>
    <dgm:pt modelId="{AD9A7C8A-598E-49CA-B220-C549B6D03F46}" type="parTrans" cxnId="{17606434-EC22-4D60-8110-A0DF324E27C0}">
      <dgm:prSet/>
      <dgm:spPr/>
      <dgm:t>
        <a:bodyPr/>
        <a:lstStyle/>
        <a:p>
          <a:endParaRPr lang="cs-CZ"/>
        </a:p>
      </dgm:t>
    </dgm:pt>
    <dgm:pt modelId="{ABE41168-3BCD-4C44-BEC5-1DCB461648D6}" type="sibTrans" cxnId="{17606434-EC22-4D60-8110-A0DF324E27C0}">
      <dgm:prSet/>
      <dgm:spPr/>
      <dgm:t>
        <a:bodyPr/>
        <a:lstStyle/>
        <a:p>
          <a:endParaRPr lang="cs-CZ"/>
        </a:p>
      </dgm:t>
    </dgm:pt>
    <dgm:pt modelId="{BA636912-6056-4F87-A9B6-C4D964C05929}">
      <dgm:prSet phldrT="[Text]" custT="1"/>
      <dgm:spPr/>
      <dgm:t>
        <a:bodyPr/>
        <a:lstStyle/>
        <a:p>
          <a:r>
            <a:rPr lang="cs-CZ" sz="4000" b="1" dirty="0"/>
            <a:t>Časová</a:t>
          </a:r>
        </a:p>
      </dgm:t>
    </dgm:pt>
    <dgm:pt modelId="{A1376227-A235-4B71-AA45-A996EA250096}" type="parTrans" cxnId="{005F4642-2135-4A56-9BC8-A904C18DAAC0}">
      <dgm:prSet/>
      <dgm:spPr/>
      <dgm:t>
        <a:bodyPr/>
        <a:lstStyle/>
        <a:p>
          <a:endParaRPr lang="cs-CZ"/>
        </a:p>
      </dgm:t>
    </dgm:pt>
    <dgm:pt modelId="{B617A667-85A4-4B90-A7DE-2EB2FE472602}" type="sibTrans" cxnId="{005F4642-2135-4A56-9BC8-A904C18DAAC0}">
      <dgm:prSet/>
      <dgm:spPr/>
      <dgm:t>
        <a:bodyPr/>
        <a:lstStyle/>
        <a:p>
          <a:endParaRPr lang="cs-CZ"/>
        </a:p>
      </dgm:t>
    </dgm:pt>
    <dgm:pt modelId="{1C941BC9-5B5A-4528-AA47-F1C83ABE3234}">
      <dgm:prSet phldrT="[Text]"/>
      <dgm:spPr/>
      <dgm:t>
        <a:bodyPr/>
        <a:lstStyle/>
        <a:p>
          <a:pPr>
            <a:buFont typeface="Wingdings" panose="05000000000000000000" pitchFamily="2" charset="2"/>
            <a:buChar char="§"/>
          </a:pPr>
          <a:r>
            <a:rPr lang="cs-CZ" dirty="0"/>
            <a:t>odkdy dokdy je norma účinná</a:t>
          </a:r>
        </a:p>
      </dgm:t>
    </dgm:pt>
    <dgm:pt modelId="{B8DCE890-948E-46F9-852B-45E88A203BD5}" type="parTrans" cxnId="{0C34B1D2-9274-4148-B939-A360ABB0A770}">
      <dgm:prSet/>
      <dgm:spPr/>
      <dgm:t>
        <a:bodyPr/>
        <a:lstStyle/>
        <a:p>
          <a:endParaRPr lang="cs-CZ"/>
        </a:p>
      </dgm:t>
    </dgm:pt>
    <dgm:pt modelId="{A52992C5-A0B8-4981-A79F-BBE2482CEA7B}" type="sibTrans" cxnId="{0C34B1D2-9274-4148-B939-A360ABB0A770}">
      <dgm:prSet/>
      <dgm:spPr/>
      <dgm:t>
        <a:bodyPr/>
        <a:lstStyle/>
        <a:p>
          <a:endParaRPr lang="cs-CZ"/>
        </a:p>
      </dgm:t>
    </dgm:pt>
    <dgm:pt modelId="{70E3C2D4-C7E4-49AD-9CA7-9ED6F6EAB4D8}">
      <dgm:prSet phldrT="[Text]" custT="1"/>
      <dgm:spPr/>
      <dgm:t>
        <a:bodyPr/>
        <a:lstStyle/>
        <a:p>
          <a:r>
            <a:rPr lang="cs-CZ" sz="4000" b="1" dirty="0"/>
            <a:t>Osobní</a:t>
          </a:r>
        </a:p>
      </dgm:t>
    </dgm:pt>
    <dgm:pt modelId="{FBC793AE-F66F-4916-A696-708A3698D8A7}" type="parTrans" cxnId="{0B4C4C80-3C46-453D-BDF6-A9A9B3048774}">
      <dgm:prSet/>
      <dgm:spPr/>
      <dgm:t>
        <a:bodyPr/>
        <a:lstStyle/>
        <a:p>
          <a:endParaRPr lang="cs-CZ"/>
        </a:p>
      </dgm:t>
    </dgm:pt>
    <dgm:pt modelId="{184F4A15-318F-4F82-BCFC-08CE41ED425B}" type="sibTrans" cxnId="{0B4C4C80-3C46-453D-BDF6-A9A9B3048774}">
      <dgm:prSet/>
      <dgm:spPr/>
      <dgm:t>
        <a:bodyPr/>
        <a:lstStyle/>
        <a:p>
          <a:endParaRPr lang="cs-CZ"/>
        </a:p>
      </dgm:t>
    </dgm:pt>
    <dgm:pt modelId="{DD089051-06B2-46B6-9D1B-4422EFE35FEB}">
      <dgm:prSet phldrT="[Text]" custT="1"/>
      <dgm:spPr/>
      <dgm:t>
        <a:bodyPr/>
        <a:lstStyle/>
        <a:p>
          <a:r>
            <a:rPr lang="cs-CZ" sz="4000" b="1" dirty="0"/>
            <a:t>Místní</a:t>
          </a:r>
        </a:p>
      </dgm:t>
    </dgm:pt>
    <dgm:pt modelId="{DF87C980-01A8-46E0-8248-90D24DB3D962}" type="sibTrans" cxnId="{F772C3D7-591A-4387-AC13-E94F4F7D5860}">
      <dgm:prSet/>
      <dgm:spPr/>
      <dgm:t>
        <a:bodyPr/>
        <a:lstStyle/>
        <a:p>
          <a:endParaRPr lang="cs-CZ"/>
        </a:p>
      </dgm:t>
    </dgm:pt>
    <dgm:pt modelId="{C4FE6C50-8EBE-4603-A6BB-A0E7B7A1F9F1}" type="parTrans" cxnId="{F772C3D7-591A-4387-AC13-E94F4F7D5860}">
      <dgm:prSet/>
      <dgm:spPr/>
      <dgm:t>
        <a:bodyPr/>
        <a:lstStyle/>
        <a:p>
          <a:endParaRPr lang="cs-CZ"/>
        </a:p>
      </dgm:t>
    </dgm:pt>
    <dgm:pt modelId="{7414D55B-C17F-4017-884F-1364A52F3E5C}">
      <dgm:prSet/>
      <dgm:spPr/>
      <dgm:t>
        <a:bodyPr/>
        <a:lstStyle/>
        <a:p>
          <a:pPr>
            <a:buFont typeface="Wingdings" panose="05000000000000000000" pitchFamily="2" charset="2"/>
            <a:buChar char="§"/>
          </a:pPr>
          <a:r>
            <a:rPr lang="cs-CZ" dirty="0"/>
            <a:t>na jaké adresáty se vztahuje</a:t>
          </a:r>
        </a:p>
      </dgm:t>
    </dgm:pt>
    <dgm:pt modelId="{3F52BCD1-5CCB-4043-9B2D-69D4E0A2C101}" type="parTrans" cxnId="{9E7AA3B2-E519-4E07-B2D4-4FF75E11B893}">
      <dgm:prSet/>
      <dgm:spPr/>
      <dgm:t>
        <a:bodyPr/>
        <a:lstStyle/>
        <a:p>
          <a:endParaRPr lang="cs-CZ"/>
        </a:p>
      </dgm:t>
    </dgm:pt>
    <dgm:pt modelId="{9F2F6810-A926-4E7F-A270-4EE7731FDE46}" type="sibTrans" cxnId="{9E7AA3B2-E519-4E07-B2D4-4FF75E11B893}">
      <dgm:prSet/>
      <dgm:spPr/>
      <dgm:t>
        <a:bodyPr/>
        <a:lstStyle/>
        <a:p>
          <a:endParaRPr lang="cs-CZ"/>
        </a:p>
      </dgm:t>
    </dgm:pt>
    <dgm:pt modelId="{BB7343C6-DDE3-4507-B2EF-92DB6AE18FF2}">
      <dgm:prSet phldrT="[Text]"/>
      <dgm:spPr/>
      <dgm:t>
        <a:bodyPr/>
        <a:lstStyle/>
        <a:p>
          <a:pPr>
            <a:buFont typeface="Wingdings" panose="05000000000000000000" pitchFamily="2" charset="2"/>
            <a:buChar char="§"/>
          </a:pPr>
          <a:r>
            <a:rPr lang="cs-CZ" dirty="0"/>
            <a:t>vždy do budoucna</a:t>
          </a:r>
        </a:p>
      </dgm:t>
    </dgm:pt>
    <dgm:pt modelId="{906A78B9-E197-45DF-850D-C9839A95A33C}" type="parTrans" cxnId="{805AE373-3364-4F36-86BA-586613B433EE}">
      <dgm:prSet/>
      <dgm:spPr/>
      <dgm:t>
        <a:bodyPr/>
        <a:lstStyle/>
        <a:p>
          <a:endParaRPr lang="cs-CZ"/>
        </a:p>
      </dgm:t>
    </dgm:pt>
    <dgm:pt modelId="{AB90ED0E-EBA9-438C-816B-9B569F8B54D2}" type="sibTrans" cxnId="{805AE373-3364-4F36-86BA-586613B433EE}">
      <dgm:prSet/>
      <dgm:spPr/>
      <dgm:t>
        <a:bodyPr/>
        <a:lstStyle/>
        <a:p>
          <a:endParaRPr lang="cs-CZ"/>
        </a:p>
      </dgm:t>
    </dgm:pt>
    <dgm:pt modelId="{5D158106-3AAE-4F80-A759-2C81ECC6EF96}">
      <dgm:prSet phldrT="[Text]"/>
      <dgm:spPr/>
      <dgm:t>
        <a:bodyPr/>
        <a:lstStyle/>
        <a:p>
          <a:pPr>
            <a:buFont typeface="Wingdings" panose="05000000000000000000" pitchFamily="2" charset="2"/>
            <a:buChar char="§"/>
          </a:pPr>
          <a:r>
            <a:rPr lang="cs-CZ" dirty="0"/>
            <a:t>zákaz retroaktivity – zpětné účinnosti</a:t>
          </a:r>
        </a:p>
      </dgm:t>
    </dgm:pt>
    <dgm:pt modelId="{A6766100-BF2F-4F08-A2DC-A51A30D015CA}" type="parTrans" cxnId="{9D26D039-3465-48E4-8305-9C83D926DB24}">
      <dgm:prSet/>
      <dgm:spPr/>
      <dgm:t>
        <a:bodyPr/>
        <a:lstStyle/>
        <a:p>
          <a:endParaRPr lang="cs-CZ"/>
        </a:p>
      </dgm:t>
    </dgm:pt>
    <dgm:pt modelId="{3ACFC48E-7DD0-4945-8E48-FC0B9BCDE118}" type="sibTrans" cxnId="{9D26D039-3465-48E4-8305-9C83D926DB24}">
      <dgm:prSet/>
      <dgm:spPr/>
      <dgm:t>
        <a:bodyPr/>
        <a:lstStyle/>
        <a:p>
          <a:endParaRPr lang="cs-CZ"/>
        </a:p>
      </dgm:t>
    </dgm:pt>
    <dgm:pt modelId="{43E016D2-747D-4622-9A2C-D35EFC8DCEE3}">
      <dgm:prSet phldrT="[Text]"/>
      <dgm:spPr/>
      <dgm:t>
        <a:bodyPr/>
        <a:lstStyle/>
        <a:p>
          <a:pPr>
            <a:buFont typeface="Wingdings" panose="05000000000000000000" pitchFamily="2" charset="2"/>
            <a:buChar char="§"/>
          </a:pPr>
          <a:r>
            <a:rPr lang="cs-CZ" dirty="0"/>
            <a:t>čím se norma/předpis zabývá</a:t>
          </a:r>
        </a:p>
      </dgm:t>
    </dgm:pt>
    <dgm:pt modelId="{73306699-6C32-4769-BBA5-42EE25D1DA7E}" type="parTrans" cxnId="{1325E374-9FCE-4817-9E5A-93AE8336D9BB}">
      <dgm:prSet/>
      <dgm:spPr/>
      <dgm:t>
        <a:bodyPr/>
        <a:lstStyle/>
        <a:p>
          <a:endParaRPr lang="cs-CZ"/>
        </a:p>
      </dgm:t>
    </dgm:pt>
    <dgm:pt modelId="{C88FA443-2EA7-4775-AB9D-DF4EDE924EDD}" type="sibTrans" cxnId="{1325E374-9FCE-4817-9E5A-93AE8336D9BB}">
      <dgm:prSet/>
      <dgm:spPr/>
      <dgm:t>
        <a:bodyPr/>
        <a:lstStyle/>
        <a:p>
          <a:endParaRPr lang="cs-CZ"/>
        </a:p>
      </dgm:t>
    </dgm:pt>
    <dgm:pt modelId="{5DDDFA99-9A51-4AC9-AC93-1427F930D394}">
      <dgm:prSet phldrT="[Text]"/>
      <dgm:spPr/>
      <dgm:t>
        <a:bodyPr/>
        <a:lstStyle/>
        <a:p>
          <a:pPr>
            <a:buFont typeface="Wingdings" panose="05000000000000000000" pitchFamily="2" charset="2"/>
            <a:buChar char="§"/>
          </a:pPr>
          <a:r>
            <a:rPr lang="cs-CZ" dirty="0"/>
            <a:t>jaké vztahy upravuje</a:t>
          </a:r>
        </a:p>
      </dgm:t>
    </dgm:pt>
    <dgm:pt modelId="{1CCF609F-73BF-4484-AC62-CEB6A2869F6E}" type="parTrans" cxnId="{84AA5DFD-BD0A-441F-82D1-EB1BE879779A}">
      <dgm:prSet/>
      <dgm:spPr/>
      <dgm:t>
        <a:bodyPr/>
        <a:lstStyle/>
        <a:p>
          <a:endParaRPr lang="cs-CZ"/>
        </a:p>
      </dgm:t>
    </dgm:pt>
    <dgm:pt modelId="{30FD7A98-B7F8-4571-9969-114FAD404EA4}" type="sibTrans" cxnId="{84AA5DFD-BD0A-441F-82D1-EB1BE879779A}">
      <dgm:prSet/>
      <dgm:spPr/>
      <dgm:t>
        <a:bodyPr/>
        <a:lstStyle/>
        <a:p>
          <a:endParaRPr lang="cs-CZ"/>
        </a:p>
      </dgm:t>
    </dgm:pt>
    <dgm:pt modelId="{6A2A10B5-E424-43E6-A44B-35D3745B8DCD}">
      <dgm:prSet/>
      <dgm:spPr/>
      <dgm:t>
        <a:bodyPr/>
        <a:lstStyle/>
        <a:p>
          <a:pPr>
            <a:buFont typeface="Wingdings" panose="05000000000000000000" pitchFamily="2" charset="2"/>
            <a:buChar char="§"/>
          </a:pPr>
          <a:r>
            <a:rPr lang="cs-CZ" dirty="0"/>
            <a:t>zásadně na všechny v hranicích místní působnosti</a:t>
          </a:r>
        </a:p>
      </dgm:t>
    </dgm:pt>
    <dgm:pt modelId="{A156FBE7-4F6D-4C67-8B74-4C44970CC14B}" type="parTrans" cxnId="{8FAF6968-0461-4784-8DF1-F1F587B601D6}">
      <dgm:prSet/>
      <dgm:spPr/>
      <dgm:t>
        <a:bodyPr/>
        <a:lstStyle/>
        <a:p>
          <a:endParaRPr lang="cs-CZ"/>
        </a:p>
      </dgm:t>
    </dgm:pt>
    <dgm:pt modelId="{DF304AB3-5862-461A-95F6-48DC78D3F91B}" type="sibTrans" cxnId="{8FAF6968-0461-4784-8DF1-F1F587B601D6}">
      <dgm:prSet/>
      <dgm:spPr/>
      <dgm:t>
        <a:bodyPr/>
        <a:lstStyle/>
        <a:p>
          <a:endParaRPr lang="cs-CZ"/>
        </a:p>
      </dgm:t>
    </dgm:pt>
    <dgm:pt modelId="{1C406593-53E5-40AE-9986-A267318AC69A}">
      <dgm:prSet/>
      <dgm:spPr/>
      <dgm:t>
        <a:bodyPr/>
        <a:lstStyle/>
        <a:p>
          <a:pPr>
            <a:buFont typeface="Wingdings" panose="05000000000000000000" pitchFamily="2" charset="2"/>
            <a:buChar char="§"/>
          </a:pPr>
          <a:r>
            <a:rPr lang="cs-CZ" dirty="0"/>
            <a:t>někdy pouze určité skupiny osob</a:t>
          </a:r>
        </a:p>
      </dgm:t>
    </dgm:pt>
    <dgm:pt modelId="{E945A092-FE9F-4E3C-BF75-7ACC676C5959}" type="parTrans" cxnId="{77D401CD-B9BA-4FEC-8D74-A27F0550F6DE}">
      <dgm:prSet/>
      <dgm:spPr/>
      <dgm:t>
        <a:bodyPr/>
        <a:lstStyle/>
        <a:p>
          <a:endParaRPr lang="cs-CZ"/>
        </a:p>
      </dgm:t>
    </dgm:pt>
    <dgm:pt modelId="{298B73C8-FD3C-4743-9839-3607E5626CBA}" type="sibTrans" cxnId="{77D401CD-B9BA-4FEC-8D74-A27F0550F6DE}">
      <dgm:prSet/>
      <dgm:spPr/>
      <dgm:t>
        <a:bodyPr/>
        <a:lstStyle/>
        <a:p>
          <a:endParaRPr lang="cs-CZ"/>
        </a:p>
      </dgm:t>
    </dgm:pt>
    <dgm:pt modelId="{CB3817B4-014E-42CF-A391-337C2EB032A7}">
      <dgm:prSet phldrT="[Text]"/>
      <dgm:spPr/>
      <dgm:t>
        <a:bodyPr/>
        <a:lstStyle/>
        <a:p>
          <a:pPr>
            <a:buFont typeface="Wingdings" panose="05000000000000000000" pitchFamily="2" charset="2"/>
            <a:buChar char="§"/>
          </a:pPr>
          <a:r>
            <a:rPr lang="cs-CZ" dirty="0"/>
            <a:t>většinou upravena v úvodních ustanoveních</a:t>
          </a:r>
        </a:p>
      </dgm:t>
    </dgm:pt>
    <dgm:pt modelId="{4475BEB2-E21D-4D21-A38E-FB65C3D71F74}" type="parTrans" cxnId="{9FBA1E83-65A2-494E-9F00-6739C7EA8D63}">
      <dgm:prSet/>
      <dgm:spPr/>
      <dgm:t>
        <a:bodyPr/>
        <a:lstStyle/>
        <a:p>
          <a:endParaRPr lang="cs-CZ"/>
        </a:p>
      </dgm:t>
    </dgm:pt>
    <dgm:pt modelId="{A4394187-9545-4D5C-BFD1-2C16DB32681B}" type="sibTrans" cxnId="{9FBA1E83-65A2-494E-9F00-6739C7EA8D63}">
      <dgm:prSet/>
      <dgm:spPr/>
      <dgm:t>
        <a:bodyPr/>
        <a:lstStyle/>
        <a:p>
          <a:endParaRPr lang="cs-CZ"/>
        </a:p>
      </dgm:t>
    </dgm:pt>
    <dgm:pt modelId="{4FF9A69F-3EA7-4F29-B527-C8E3FF47E4C6}" type="pres">
      <dgm:prSet presAssocID="{78FE35C5-CE00-47A4-9AD2-A4556D3208F4}" presName="Name0" presStyleCnt="0">
        <dgm:presLayoutVars>
          <dgm:dir/>
          <dgm:animLvl val="lvl"/>
          <dgm:resizeHandles val="exact"/>
        </dgm:presLayoutVars>
      </dgm:prSet>
      <dgm:spPr/>
      <dgm:t>
        <a:bodyPr/>
        <a:lstStyle/>
        <a:p>
          <a:endParaRPr lang="cs-CZ"/>
        </a:p>
      </dgm:t>
    </dgm:pt>
    <dgm:pt modelId="{1735A678-B4D9-4E27-986B-9F008F43C43B}" type="pres">
      <dgm:prSet presAssocID="{DD089051-06B2-46B6-9D1B-4422EFE35FEB}" presName="composite" presStyleCnt="0"/>
      <dgm:spPr/>
    </dgm:pt>
    <dgm:pt modelId="{78398534-B18C-40EA-A125-7BDA0E8526DD}" type="pres">
      <dgm:prSet presAssocID="{DD089051-06B2-46B6-9D1B-4422EFE35FEB}" presName="parTx" presStyleLbl="alignNode1" presStyleIdx="0" presStyleCnt="4" custLinFactNeighborX="-166" custLinFactNeighborY="-9260">
        <dgm:presLayoutVars>
          <dgm:chMax val="0"/>
          <dgm:chPref val="0"/>
          <dgm:bulletEnabled val="1"/>
        </dgm:presLayoutVars>
      </dgm:prSet>
      <dgm:spPr/>
      <dgm:t>
        <a:bodyPr/>
        <a:lstStyle/>
        <a:p>
          <a:endParaRPr lang="cs-CZ"/>
        </a:p>
      </dgm:t>
    </dgm:pt>
    <dgm:pt modelId="{976DB4D9-E5E6-4729-81AE-69E61070D618}" type="pres">
      <dgm:prSet presAssocID="{DD089051-06B2-46B6-9D1B-4422EFE35FEB}" presName="desTx" presStyleLbl="alignAccFollowNode1" presStyleIdx="0" presStyleCnt="4">
        <dgm:presLayoutVars>
          <dgm:bulletEnabled val="1"/>
        </dgm:presLayoutVars>
      </dgm:prSet>
      <dgm:spPr/>
      <dgm:t>
        <a:bodyPr/>
        <a:lstStyle/>
        <a:p>
          <a:endParaRPr lang="cs-CZ"/>
        </a:p>
      </dgm:t>
    </dgm:pt>
    <dgm:pt modelId="{717E4482-745D-466C-89D8-B8330CD6F064}" type="pres">
      <dgm:prSet presAssocID="{DF87C980-01A8-46E0-8248-90D24DB3D962}" presName="space" presStyleCnt="0"/>
      <dgm:spPr/>
    </dgm:pt>
    <dgm:pt modelId="{05ADBBEC-2254-4DA3-944B-FEE5591AAFC9}" type="pres">
      <dgm:prSet presAssocID="{EBDFF563-56F4-4A78-B8ED-A947F35B9D09}" presName="composite" presStyleCnt="0"/>
      <dgm:spPr/>
    </dgm:pt>
    <dgm:pt modelId="{5ED79D87-280D-40B1-B134-D4790660CB85}" type="pres">
      <dgm:prSet presAssocID="{EBDFF563-56F4-4A78-B8ED-A947F35B9D09}" presName="parTx" presStyleLbl="alignNode1" presStyleIdx="1" presStyleCnt="4" custLinFactNeighborX="-166" custLinFactNeighborY="-9260">
        <dgm:presLayoutVars>
          <dgm:chMax val="0"/>
          <dgm:chPref val="0"/>
          <dgm:bulletEnabled val="1"/>
        </dgm:presLayoutVars>
      </dgm:prSet>
      <dgm:spPr/>
      <dgm:t>
        <a:bodyPr/>
        <a:lstStyle/>
        <a:p>
          <a:endParaRPr lang="cs-CZ"/>
        </a:p>
      </dgm:t>
    </dgm:pt>
    <dgm:pt modelId="{BB666608-3E93-45F5-8802-1BB4DE5D7DAC}" type="pres">
      <dgm:prSet presAssocID="{EBDFF563-56F4-4A78-B8ED-A947F35B9D09}" presName="desTx" presStyleLbl="alignAccFollowNode1" presStyleIdx="1" presStyleCnt="4">
        <dgm:presLayoutVars>
          <dgm:bulletEnabled val="1"/>
        </dgm:presLayoutVars>
      </dgm:prSet>
      <dgm:spPr/>
      <dgm:t>
        <a:bodyPr/>
        <a:lstStyle/>
        <a:p>
          <a:endParaRPr lang="cs-CZ"/>
        </a:p>
      </dgm:t>
    </dgm:pt>
    <dgm:pt modelId="{FC169689-E361-4C57-A892-1AB752621D88}" type="pres">
      <dgm:prSet presAssocID="{ABE41168-3BCD-4C44-BEC5-1DCB461648D6}" presName="space" presStyleCnt="0"/>
      <dgm:spPr/>
    </dgm:pt>
    <dgm:pt modelId="{5B0302BB-C55F-4C1D-A1C0-9A8A8BE0F372}" type="pres">
      <dgm:prSet presAssocID="{BA636912-6056-4F87-A9B6-C4D964C05929}" presName="composite" presStyleCnt="0"/>
      <dgm:spPr/>
    </dgm:pt>
    <dgm:pt modelId="{BC9E7D58-F955-428F-9FA6-6AB83EEC0CA6}" type="pres">
      <dgm:prSet presAssocID="{BA636912-6056-4F87-A9B6-C4D964C05929}" presName="parTx" presStyleLbl="alignNode1" presStyleIdx="2" presStyleCnt="4" custLinFactNeighborX="-166" custLinFactNeighborY="-9260">
        <dgm:presLayoutVars>
          <dgm:chMax val="0"/>
          <dgm:chPref val="0"/>
          <dgm:bulletEnabled val="1"/>
        </dgm:presLayoutVars>
      </dgm:prSet>
      <dgm:spPr/>
      <dgm:t>
        <a:bodyPr/>
        <a:lstStyle/>
        <a:p>
          <a:endParaRPr lang="cs-CZ"/>
        </a:p>
      </dgm:t>
    </dgm:pt>
    <dgm:pt modelId="{C72A28F6-1847-4C2E-92B1-C30A8FA2933C}" type="pres">
      <dgm:prSet presAssocID="{BA636912-6056-4F87-A9B6-C4D964C05929}" presName="desTx" presStyleLbl="alignAccFollowNode1" presStyleIdx="2" presStyleCnt="4">
        <dgm:presLayoutVars>
          <dgm:bulletEnabled val="1"/>
        </dgm:presLayoutVars>
      </dgm:prSet>
      <dgm:spPr/>
      <dgm:t>
        <a:bodyPr/>
        <a:lstStyle/>
        <a:p>
          <a:endParaRPr lang="cs-CZ"/>
        </a:p>
      </dgm:t>
    </dgm:pt>
    <dgm:pt modelId="{66085698-DBCF-46B6-B07F-07660687DC94}" type="pres">
      <dgm:prSet presAssocID="{B617A667-85A4-4B90-A7DE-2EB2FE472602}" presName="space" presStyleCnt="0"/>
      <dgm:spPr/>
    </dgm:pt>
    <dgm:pt modelId="{314AA794-ADEC-47A9-9638-58888885E19E}" type="pres">
      <dgm:prSet presAssocID="{70E3C2D4-C7E4-49AD-9CA7-9ED6F6EAB4D8}" presName="composite" presStyleCnt="0"/>
      <dgm:spPr/>
    </dgm:pt>
    <dgm:pt modelId="{42995C00-B804-44DD-BFE2-3977CD18B017}" type="pres">
      <dgm:prSet presAssocID="{70E3C2D4-C7E4-49AD-9CA7-9ED6F6EAB4D8}" presName="parTx" presStyleLbl="alignNode1" presStyleIdx="3" presStyleCnt="4" custLinFactNeighborX="-166" custLinFactNeighborY="-9260">
        <dgm:presLayoutVars>
          <dgm:chMax val="0"/>
          <dgm:chPref val="0"/>
          <dgm:bulletEnabled val="1"/>
        </dgm:presLayoutVars>
      </dgm:prSet>
      <dgm:spPr/>
      <dgm:t>
        <a:bodyPr/>
        <a:lstStyle/>
        <a:p>
          <a:endParaRPr lang="cs-CZ"/>
        </a:p>
      </dgm:t>
    </dgm:pt>
    <dgm:pt modelId="{9F73FE1E-8C0F-47DA-9054-D01E87B51750}" type="pres">
      <dgm:prSet presAssocID="{70E3C2D4-C7E4-49AD-9CA7-9ED6F6EAB4D8}" presName="desTx" presStyleLbl="alignAccFollowNode1" presStyleIdx="3" presStyleCnt="4">
        <dgm:presLayoutVars>
          <dgm:bulletEnabled val="1"/>
        </dgm:presLayoutVars>
      </dgm:prSet>
      <dgm:spPr/>
      <dgm:t>
        <a:bodyPr/>
        <a:lstStyle/>
        <a:p>
          <a:endParaRPr lang="cs-CZ"/>
        </a:p>
      </dgm:t>
    </dgm:pt>
  </dgm:ptLst>
  <dgm:cxnLst>
    <dgm:cxn modelId="{0B4C4C80-3C46-453D-BDF6-A9A9B3048774}" srcId="{78FE35C5-CE00-47A4-9AD2-A4556D3208F4}" destId="{70E3C2D4-C7E4-49AD-9CA7-9ED6F6EAB4D8}" srcOrd="3" destOrd="0" parTransId="{FBC793AE-F66F-4916-A696-708A3698D8A7}" sibTransId="{184F4A15-318F-4F82-BCFC-08CE41ED425B}"/>
    <dgm:cxn modelId="{17606434-EC22-4D60-8110-A0DF324E27C0}" srcId="{78FE35C5-CE00-47A4-9AD2-A4556D3208F4}" destId="{EBDFF563-56F4-4A78-B8ED-A947F35B9D09}" srcOrd="1" destOrd="0" parTransId="{AD9A7C8A-598E-49CA-B220-C549B6D03F46}" sibTransId="{ABE41168-3BCD-4C44-BEC5-1DCB461648D6}"/>
    <dgm:cxn modelId="{0C34B1D2-9274-4148-B939-A360ABB0A770}" srcId="{BA636912-6056-4F87-A9B6-C4D964C05929}" destId="{1C941BC9-5B5A-4528-AA47-F1C83ABE3234}" srcOrd="0" destOrd="0" parTransId="{B8DCE890-948E-46F9-852B-45E88A203BD5}" sibTransId="{A52992C5-A0B8-4981-A79F-BBE2482CEA7B}"/>
    <dgm:cxn modelId="{FC123C57-C039-4389-9947-DE12EBE79678}" type="presOf" srcId="{78FE35C5-CE00-47A4-9AD2-A4556D3208F4}" destId="{4FF9A69F-3EA7-4F29-B527-C8E3FF47E4C6}" srcOrd="0" destOrd="0" presId="urn:microsoft.com/office/officeart/2005/8/layout/hList1"/>
    <dgm:cxn modelId="{1325E374-9FCE-4817-9E5A-93AE8336D9BB}" srcId="{EBDFF563-56F4-4A78-B8ED-A947F35B9D09}" destId="{43E016D2-747D-4622-9A2C-D35EFC8DCEE3}" srcOrd="0" destOrd="0" parTransId="{73306699-6C32-4769-BBA5-42EE25D1DA7E}" sibTransId="{C88FA443-2EA7-4775-AB9D-DF4EDE924EDD}"/>
    <dgm:cxn modelId="{8FAF6968-0461-4784-8DF1-F1F587B601D6}" srcId="{70E3C2D4-C7E4-49AD-9CA7-9ED6F6EAB4D8}" destId="{6A2A10B5-E424-43E6-A44B-35D3745B8DCD}" srcOrd="1" destOrd="0" parTransId="{A156FBE7-4F6D-4C67-8B74-4C44970CC14B}" sibTransId="{DF304AB3-5862-461A-95F6-48DC78D3F91B}"/>
    <dgm:cxn modelId="{D7044F75-1681-495A-B891-0B69BFAC378E}" type="presOf" srcId="{5DDDFA99-9A51-4AC9-AC93-1427F930D394}" destId="{BB666608-3E93-45F5-8802-1BB4DE5D7DAC}" srcOrd="0" destOrd="1" presId="urn:microsoft.com/office/officeart/2005/8/layout/hList1"/>
    <dgm:cxn modelId="{005F4642-2135-4A56-9BC8-A904C18DAAC0}" srcId="{78FE35C5-CE00-47A4-9AD2-A4556D3208F4}" destId="{BA636912-6056-4F87-A9B6-C4D964C05929}" srcOrd="2" destOrd="0" parTransId="{A1376227-A235-4B71-AA45-A996EA250096}" sibTransId="{B617A667-85A4-4B90-A7DE-2EB2FE472602}"/>
    <dgm:cxn modelId="{3F98CBF9-05B8-4164-B1D5-309A320D84B1}" type="presOf" srcId="{EBDFF563-56F4-4A78-B8ED-A947F35B9D09}" destId="{5ED79D87-280D-40B1-B134-D4790660CB85}" srcOrd="0" destOrd="0" presId="urn:microsoft.com/office/officeart/2005/8/layout/hList1"/>
    <dgm:cxn modelId="{EC079F48-EE6F-4DBA-8162-E506C1F63961}" type="presOf" srcId="{BA636912-6056-4F87-A9B6-C4D964C05929}" destId="{BC9E7D58-F955-428F-9FA6-6AB83EEC0CA6}" srcOrd="0" destOrd="0" presId="urn:microsoft.com/office/officeart/2005/8/layout/hList1"/>
    <dgm:cxn modelId="{9E7AA3B2-E519-4E07-B2D4-4FF75E11B893}" srcId="{70E3C2D4-C7E4-49AD-9CA7-9ED6F6EAB4D8}" destId="{7414D55B-C17F-4017-884F-1364A52F3E5C}" srcOrd="0" destOrd="0" parTransId="{3F52BCD1-5CCB-4043-9B2D-69D4E0A2C101}" sibTransId="{9F2F6810-A926-4E7F-A270-4EE7731FDE46}"/>
    <dgm:cxn modelId="{805AE373-3364-4F36-86BA-586613B433EE}" srcId="{BA636912-6056-4F87-A9B6-C4D964C05929}" destId="{BB7343C6-DDE3-4507-B2EF-92DB6AE18FF2}" srcOrd="1" destOrd="0" parTransId="{906A78B9-E197-45DF-850D-C9839A95A33C}" sibTransId="{AB90ED0E-EBA9-438C-816B-9B569F8B54D2}"/>
    <dgm:cxn modelId="{15866EE0-A1D7-402C-8B8F-5CD774664A77}" type="presOf" srcId="{70E3C2D4-C7E4-49AD-9CA7-9ED6F6EAB4D8}" destId="{42995C00-B804-44DD-BFE2-3977CD18B017}" srcOrd="0" destOrd="0" presId="urn:microsoft.com/office/officeart/2005/8/layout/hList1"/>
    <dgm:cxn modelId="{9D26D039-3465-48E4-8305-9C83D926DB24}" srcId="{BA636912-6056-4F87-A9B6-C4D964C05929}" destId="{5D158106-3AAE-4F80-A759-2C81ECC6EF96}" srcOrd="2" destOrd="0" parTransId="{A6766100-BF2F-4F08-A2DC-A51A30D015CA}" sibTransId="{3ACFC48E-7DD0-4945-8E48-FC0B9BCDE118}"/>
    <dgm:cxn modelId="{77D401CD-B9BA-4FEC-8D74-A27F0550F6DE}" srcId="{70E3C2D4-C7E4-49AD-9CA7-9ED6F6EAB4D8}" destId="{1C406593-53E5-40AE-9986-A267318AC69A}" srcOrd="2" destOrd="0" parTransId="{E945A092-FE9F-4E3C-BF75-7ACC676C5959}" sibTransId="{298B73C8-FD3C-4743-9839-3607E5626CBA}"/>
    <dgm:cxn modelId="{AE0EEEC7-0548-47C8-AE5E-B50B7962CB0F}" srcId="{DD089051-06B2-46B6-9D1B-4422EFE35FEB}" destId="{46D71FAE-7E34-45DC-99EC-FEEEA1A2D96C}" srcOrd="0" destOrd="0" parTransId="{AA0475E1-E937-44E5-B884-D975121C0261}" sibTransId="{9E5DCAEE-A2FA-4E11-82BA-0688AC7E7F4D}"/>
    <dgm:cxn modelId="{1F7EDA8F-205E-433C-AE84-ED98ED54FBCA}" type="presOf" srcId="{1C406593-53E5-40AE-9986-A267318AC69A}" destId="{9F73FE1E-8C0F-47DA-9054-D01E87B51750}" srcOrd="0" destOrd="2" presId="urn:microsoft.com/office/officeart/2005/8/layout/hList1"/>
    <dgm:cxn modelId="{1B5BF98E-D7EC-4037-9EBD-7752B8C0081D}" type="presOf" srcId="{43E016D2-747D-4622-9A2C-D35EFC8DCEE3}" destId="{BB666608-3E93-45F5-8802-1BB4DE5D7DAC}" srcOrd="0" destOrd="0" presId="urn:microsoft.com/office/officeart/2005/8/layout/hList1"/>
    <dgm:cxn modelId="{F772C3D7-591A-4387-AC13-E94F4F7D5860}" srcId="{78FE35C5-CE00-47A4-9AD2-A4556D3208F4}" destId="{DD089051-06B2-46B6-9D1B-4422EFE35FEB}" srcOrd="0" destOrd="0" parTransId="{C4FE6C50-8EBE-4603-A6BB-A0E7B7A1F9F1}" sibTransId="{DF87C980-01A8-46E0-8248-90D24DB3D962}"/>
    <dgm:cxn modelId="{01894942-074B-4C4D-9626-51C769C4EAEC}" type="presOf" srcId="{7414D55B-C17F-4017-884F-1364A52F3E5C}" destId="{9F73FE1E-8C0F-47DA-9054-D01E87B51750}" srcOrd="0" destOrd="0" presId="urn:microsoft.com/office/officeart/2005/8/layout/hList1"/>
    <dgm:cxn modelId="{9FBA1E83-65A2-494E-9F00-6739C7EA8D63}" srcId="{EBDFF563-56F4-4A78-B8ED-A947F35B9D09}" destId="{CB3817B4-014E-42CF-A391-337C2EB032A7}" srcOrd="2" destOrd="0" parTransId="{4475BEB2-E21D-4D21-A38E-FB65C3D71F74}" sibTransId="{A4394187-9545-4D5C-BFD1-2C16DB32681B}"/>
    <dgm:cxn modelId="{03F0B3C5-29EA-4282-B62A-A3B90D8F13D5}" type="presOf" srcId="{DD089051-06B2-46B6-9D1B-4422EFE35FEB}" destId="{78398534-B18C-40EA-A125-7BDA0E8526DD}" srcOrd="0" destOrd="0" presId="urn:microsoft.com/office/officeart/2005/8/layout/hList1"/>
    <dgm:cxn modelId="{3F39DF3C-7517-4E17-A1EE-81541DBEBE66}" type="presOf" srcId="{1C941BC9-5B5A-4528-AA47-F1C83ABE3234}" destId="{C72A28F6-1847-4C2E-92B1-C30A8FA2933C}" srcOrd="0" destOrd="0" presId="urn:microsoft.com/office/officeart/2005/8/layout/hList1"/>
    <dgm:cxn modelId="{8B7BC8CF-0F11-4D93-88B8-3BBCCAECA39F}" type="presOf" srcId="{5D158106-3AAE-4F80-A759-2C81ECC6EF96}" destId="{C72A28F6-1847-4C2E-92B1-C30A8FA2933C}" srcOrd="0" destOrd="2" presId="urn:microsoft.com/office/officeart/2005/8/layout/hList1"/>
    <dgm:cxn modelId="{1AEFA3C3-13C2-400F-AFCD-EAE951DEAF10}" type="presOf" srcId="{6A2A10B5-E424-43E6-A44B-35D3745B8DCD}" destId="{9F73FE1E-8C0F-47DA-9054-D01E87B51750}" srcOrd="0" destOrd="1" presId="urn:microsoft.com/office/officeart/2005/8/layout/hList1"/>
    <dgm:cxn modelId="{F2591F75-70B4-444C-A092-BEBD19FE70B9}" type="presOf" srcId="{46D71FAE-7E34-45DC-99EC-FEEEA1A2D96C}" destId="{976DB4D9-E5E6-4729-81AE-69E61070D618}" srcOrd="0" destOrd="0" presId="urn:microsoft.com/office/officeart/2005/8/layout/hList1"/>
    <dgm:cxn modelId="{E1D9DD4C-EB78-4D00-B61C-99258F96AC8F}" srcId="{DD089051-06B2-46B6-9D1B-4422EFE35FEB}" destId="{37EE8BC8-7C71-4223-A211-7DBDC5C27F94}" srcOrd="1" destOrd="0" parTransId="{8B3353FD-F792-4F4C-854A-3B438165F28B}" sibTransId="{70045E9E-98A7-4CEC-B28B-98293E28CD39}"/>
    <dgm:cxn modelId="{E5E77D61-DEB4-43F9-89E8-37BE73A85A6D}" type="presOf" srcId="{BB7343C6-DDE3-4507-B2EF-92DB6AE18FF2}" destId="{C72A28F6-1847-4C2E-92B1-C30A8FA2933C}" srcOrd="0" destOrd="1" presId="urn:microsoft.com/office/officeart/2005/8/layout/hList1"/>
    <dgm:cxn modelId="{84AA5DFD-BD0A-441F-82D1-EB1BE879779A}" srcId="{EBDFF563-56F4-4A78-B8ED-A947F35B9D09}" destId="{5DDDFA99-9A51-4AC9-AC93-1427F930D394}" srcOrd="1" destOrd="0" parTransId="{1CCF609F-73BF-4484-AC62-CEB6A2869F6E}" sibTransId="{30FD7A98-B7F8-4571-9969-114FAD404EA4}"/>
    <dgm:cxn modelId="{84003D53-698C-4ECB-9F91-E63AFDFB9F10}" type="presOf" srcId="{37EE8BC8-7C71-4223-A211-7DBDC5C27F94}" destId="{976DB4D9-E5E6-4729-81AE-69E61070D618}" srcOrd="0" destOrd="1" presId="urn:microsoft.com/office/officeart/2005/8/layout/hList1"/>
    <dgm:cxn modelId="{6E5D965F-E9FD-4A60-99D5-4DEFF1788D1B}" type="presOf" srcId="{CB3817B4-014E-42CF-A391-337C2EB032A7}" destId="{BB666608-3E93-45F5-8802-1BB4DE5D7DAC}" srcOrd="0" destOrd="2" presId="urn:microsoft.com/office/officeart/2005/8/layout/hList1"/>
    <dgm:cxn modelId="{1DF19BF4-370B-4CC2-8846-DDCAFFFC2CBE}" type="presParOf" srcId="{4FF9A69F-3EA7-4F29-B527-C8E3FF47E4C6}" destId="{1735A678-B4D9-4E27-986B-9F008F43C43B}" srcOrd="0" destOrd="0" presId="urn:microsoft.com/office/officeart/2005/8/layout/hList1"/>
    <dgm:cxn modelId="{E6CD04E6-F9B8-4DA4-810E-CA3DBD60C3F1}" type="presParOf" srcId="{1735A678-B4D9-4E27-986B-9F008F43C43B}" destId="{78398534-B18C-40EA-A125-7BDA0E8526DD}" srcOrd="0" destOrd="0" presId="urn:microsoft.com/office/officeart/2005/8/layout/hList1"/>
    <dgm:cxn modelId="{DE303375-774E-4E01-88BD-FE0D29A20A4C}" type="presParOf" srcId="{1735A678-B4D9-4E27-986B-9F008F43C43B}" destId="{976DB4D9-E5E6-4729-81AE-69E61070D618}" srcOrd="1" destOrd="0" presId="urn:microsoft.com/office/officeart/2005/8/layout/hList1"/>
    <dgm:cxn modelId="{60538A64-E03A-4718-8AB8-93460853B788}" type="presParOf" srcId="{4FF9A69F-3EA7-4F29-B527-C8E3FF47E4C6}" destId="{717E4482-745D-466C-89D8-B8330CD6F064}" srcOrd="1" destOrd="0" presId="urn:microsoft.com/office/officeart/2005/8/layout/hList1"/>
    <dgm:cxn modelId="{440F7D99-4493-4355-9285-F8B8AAD891B8}" type="presParOf" srcId="{4FF9A69F-3EA7-4F29-B527-C8E3FF47E4C6}" destId="{05ADBBEC-2254-4DA3-944B-FEE5591AAFC9}" srcOrd="2" destOrd="0" presId="urn:microsoft.com/office/officeart/2005/8/layout/hList1"/>
    <dgm:cxn modelId="{0D7D2432-65AE-482E-AC9B-2B2AE659193F}" type="presParOf" srcId="{05ADBBEC-2254-4DA3-944B-FEE5591AAFC9}" destId="{5ED79D87-280D-40B1-B134-D4790660CB85}" srcOrd="0" destOrd="0" presId="urn:microsoft.com/office/officeart/2005/8/layout/hList1"/>
    <dgm:cxn modelId="{CF211DB5-DEA7-4D8E-94EB-F08504716B53}" type="presParOf" srcId="{05ADBBEC-2254-4DA3-944B-FEE5591AAFC9}" destId="{BB666608-3E93-45F5-8802-1BB4DE5D7DAC}" srcOrd="1" destOrd="0" presId="urn:microsoft.com/office/officeart/2005/8/layout/hList1"/>
    <dgm:cxn modelId="{AC98AD27-BA66-4EA1-BB6E-F852348B1507}" type="presParOf" srcId="{4FF9A69F-3EA7-4F29-B527-C8E3FF47E4C6}" destId="{FC169689-E361-4C57-A892-1AB752621D88}" srcOrd="3" destOrd="0" presId="urn:microsoft.com/office/officeart/2005/8/layout/hList1"/>
    <dgm:cxn modelId="{708A2EEF-89C9-4539-B5D9-217842565CF9}" type="presParOf" srcId="{4FF9A69F-3EA7-4F29-B527-C8E3FF47E4C6}" destId="{5B0302BB-C55F-4C1D-A1C0-9A8A8BE0F372}" srcOrd="4" destOrd="0" presId="urn:microsoft.com/office/officeart/2005/8/layout/hList1"/>
    <dgm:cxn modelId="{B14143FC-D46B-41EA-9382-75B90DD05A6A}" type="presParOf" srcId="{5B0302BB-C55F-4C1D-A1C0-9A8A8BE0F372}" destId="{BC9E7D58-F955-428F-9FA6-6AB83EEC0CA6}" srcOrd="0" destOrd="0" presId="urn:microsoft.com/office/officeart/2005/8/layout/hList1"/>
    <dgm:cxn modelId="{E40A815E-958A-47B5-95BC-D44273EBE020}" type="presParOf" srcId="{5B0302BB-C55F-4C1D-A1C0-9A8A8BE0F372}" destId="{C72A28F6-1847-4C2E-92B1-C30A8FA2933C}" srcOrd="1" destOrd="0" presId="urn:microsoft.com/office/officeart/2005/8/layout/hList1"/>
    <dgm:cxn modelId="{300A4CA5-D9A8-46FC-B55D-0A461EE5EA46}" type="presParOf" srcId="{4FF9A69F-3EA7-4F29-B527-C8E3FF47E4C6}" destId="{66085698-DBCF-46B6-B07F-07660687DC94}" srcOrd="5" destOrd="0" presId="urn:microsoft.com/office/officeart/2005/8/layout/hList1"/>
    <dgm:cxn modelId="{CA346AE5-9A29-424F-B2C0-02DEAF81F850}" type="presParOf" srcId="{4FF9A69F-3EA7-4F29-B527-C8E3FF47E4C6}" destId="{314AA794-ADEC-47A9-9638-58888885E19E}" srcOrd="6" destOrd="0" presId="urn:microsoft.com/office/officeart/2005/8/layout/hList1"/>
    <dgm:cxn modelId="{CF72C8C3-0685-483E-A0DC-A9DA902FA759}" type="presParOf" srcId="{314AA794-ADEC-47A9-9638-58888885E19E}" destId="{42995C00-B804-44DD-BFE2-3977CD18B017}" srcOrd="0" destOrd="0" presId="urn:microsoft.com/office/officeart/2005/8/layout/hList1"/>
    <dgm:cxn modelId="{02DD1A22-B985-4A76-AD1D-54ACAA6B27FA}" type="presParOf" srcId="{314AA794-ADEC-47A9-9638-58888885E19E}" destId="{9F73FE1E-8C0F-47DA-9054-D01E87B5175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F142BDD-F32F-48C4-AA54-1F4502547564}" type="doc">
      <dgm:prSet loTypeId="urn:microsoft.com/office/officeart/2005/8/layout/chart3" loCatId="cycle" qsTypeId="urn:microsoft.com/office/officeart/2005/8/quickstyle/simple1" qsCatId="simple" csTypeId="urn:microsoft.com/office/officeart/2005/8/colors/colorful1" csCatId="colorful" phldr="1"/>
      <dgm:spPr/>
    </dgm:pt>
    <dgm:pt modelId="{678C7BEE-B20F-4198-809C-5DC899F6784F}">
      <dgm:prSet phldrT="[Text]"/>
      <dgm:spPr/>
      <dgm:t>
        <a:bodyPr/>
        <a:lstStyle/>
        <a:p>
          <a:r>
            <a:rPr lang="cs-CZ" dirty="0"/>
            <a:t>Exekutivní (výkonná) </a:t>
          </a:r>
        </a:p>
      </dgm:t>
    </dgm:pt>
    <dgm:pt modelId="{88A69F33-0C88-4812-AA31-6095FD1114C8}" type="parTrans" cxnId="{352BFDC4-2C2E-4E48-9AA9-2754E2876926}">
      <dgm:prSet/>
      <dgm:spPr/>
      <dgm:t>
        <a:bodyPr/>
        <a:lstStyle/>
        <a:p>
          <a:endParaRPr lang="cs-CZ"/>
        </a:p>
      </dgm:t>
    </dgm:pt>
    <dgm:pt modelId="{62478EEA-018B-4EC1-99BC-56EB991E7D31}" type="sibTrans" cxnId="{352BFDC4-2C2E-4E48-9AA9-2754E2876926}">
      <dgm:prSet/>
      <dgm:spPr/>
      <dgm:t>
        <a:bodyPr/>
        <a:lstStyle/>
        <a:p>
          <a:endParaRPr lang="cs-CZ"/>
        </a:p>
      </dgm:t>
    </dgm:pt>
    <dgm:pt modelId="{83BD03D5-105F-40D1-A84F-8E253E26CDC0}">
      <dgm:prSet phldrT="[Text]"/>
      <dgm:spPr/>
      <dgm:t>
        <a:bodyPr/>
        <a:lstStyle/>
        <a:p>
          <a:r>
            <a:rPr lang="cs-CZ" dirty="0"/>
            <a:t>Soudní </a:t>
          </a:r>
        </a:p>
      </dgm:t>
    </dgm:pt>
    <dgm:pt modelId="{8A6FA3FC-ACFB-441D-8DF1-234ACB6F25A1}" type="parTrans" cxnId="{579F145E-0296-4F0F-949E-359370F78FD4}">
      <dgm:prSet/>
      <dgm:spPr/>
      <dgm:t>
        <a:bodyPr/>
        <a:lstStyle/>
        <a:p>
          <a:endParaRPr lang="cs-CZ"/>
        </a:p>
      </dgm:t>
    </dgm:pt>
    <dgm:pt modelId="{39AFEDCE-8BBB-4F42-8974-F6189827A2B1}" type="sibTrans" cxnId="{579F145E-0296-4F0F-949E-359370F78FD4}">
      <dgm:prSet/>
      <dgm:spPr/>
      <dgm:t>
        <a:bodyPr/>
        <a:lstStyle/>
        <a:p>
          <a:endParaRPr lang="cs-CZ"/>
        </a:p>
      </dgm:t>
    </dgm:pt>
    <dgm:pt modelId="{DD061646-1FA7-435B-872F-A2499C991AE5}">
      <dgm:prSet phldrT="[Text]"/>
      <dgm:spPr/>
      <dgm:t>
        <a:bodyPr/>
        <a:lstStyle/>
        <a:p>
          <a:r>
            <a:rPr lang="cs-CZ" dirty="0"/>
            <a:t>Legislativní</a:t>
          </a:r>
        </a:p>
      </dgm:t>
    </dgm:pt>
    <dgm:pt modelId="{3F4B75F0-C6DE-492A-9927-F336BCE6B04C}" type="parTrans" cxnId="{6F55F138-2762-4496-BD64-9378AB632BDD}">
      <dgm:prSet/>
      <dgm:spPr/>
      <dgm:t>
        <a:bodyPr/>
        <a:lstStyle/>
        <a:p>
          <a:endParaRPr lang="cs-CZ"/>
        </a:p>
      </dgm:t>
    </dgm:pt>
    <dgm:pt modelId="{A943A836-CDA6-4BDB-AF6E-6C05CCE7B785}" type="sibTrans" cxnId="{6F55F138-2762-4496-BD64-9378AB632BDD}">
      <dgm:prSet/>
      <dgm:spPr/>
      <dgm:t>
        <a:bodyPr/>
        <a:lstStyle/>
        <a:p>
          <a:endParaRPr lang="cs-CZ"/>
        </a:p>
      </dgm:t>
    </dgm:pt>
    <dgm:pt modelId="{7F74054B-3263-4DE7-90AB-C4F82ABF3536}" type="pres">
      <dgm:prSet presAssocID="{3F142BDD-F32F-48C4-AA54-1F4502547564}" presName="compositeShape" presStyleCnt="0">
        <dgm:presLayoutVars>
          <dgm:chMax val="7"/>
          <dgm:dir/>
          <dgm:resizeHandles val="exact"/>
        </dgm:presLayoutVars>
      </dgm:prSet>
      <dgm:spPr/>
    </dgm:pt>
    <dgm:pt modelId="{AD905B70-EF70-4D14-B116-81E2667FFD5C}" type="pres">
      <dgm:prSet presAssocID="{3F142BDD-F32F-48C4-AA54-1F4502547564}" presName="wedge1" presStyleLbl="node1" presStyleIdx="0" presStyleCnt="3" custLinFactNeighborX="-4712" custLinFactNeighborY="1736"/>
      <dgm:spPr/>
      <dgm:t>
        <a:bodyPr/>
        <a:lstStyle/>
        <a:p>
          <a:endParaRPr lang="cs-CZ"/>
        </a:p>
      </dgm:t>
    </dgm:pt>
    <dgm:pt modelId="{8CBF2CD1-709F-434E-8417-3BF0597AA8BE}" type="pres">
      <dgm:prSet presAssocID="{3F142BDD-F32F-48C4-AA54-1F4502547564}" presName="wedge1Tx" presStyleLbl="node1" presStyleIdx="0" presStyleCnt="3">
        <dgm:presLayoutVars>
          <dgm:chMax val="0"/>
          <dgm:chPref val="0"/>
          <dgm:bulletEnabled val="1"/>
        </dgm:presLayoutVars>
      </dgm:prSet>
      <dgm:spPr/>
      <dgm:t>
        <a:bodyPr/>
        <a:lstStyle/>
        <a:p>
          <a:endParaRPr lang="cs-CZ"/>
        </a:p>
      </dgm:t>
    </dgm:pt>
    <dgm:pt modelId="{A484871E-621C-4986-B31E-382136B1A36D}" type="pres">
      <dgm:prSet presAssocID="{3F142BDD-F32F-48C4-AA54-1F4502547564}" presName="wedge2" presStyleLbl="node1" presStyleIdx="1" presStyleCnt="3"/>
      <dgm:spPr/>
      <dgm:t>
        <a:bodyPr/>
        <a:lstStyle/>
        <a:p>
          <a:endParaRPr lang="cs-CZ"/>
        </a:p>
      </dgm:t>
    </dgm:pt>
    <dgm:pt modelId="{E0496FC7-737F-4F4A-A9D9-AA3F7CAD3213}" type="pres">
      <dgm:prSet presAssocID="{3F142BDD-F32F-48C4-AA54-1F4502547564}" presName="wedge2Tx" presStyleLbl="node1" presStyleIdx="1" presStyleCnt="3">
        <dgm:presLayoutVars>
          <dgm:chMax val="0"/>
          <dgm:chPref val="0"/>
          <dgm:bulletEnabled val="1"/>
        </dgm:presLayoutVars>
      </dgm:prSet>
      <dgm:spPr/>
      <dgm:t>
        <a:bodyPr/>
        <a:lstStyle/>
        <a:p>
          <a:endParaRPr lang="cs-CZ"/>
        </a:p>
      </dgm:t>
    </dgm:pt>
    <dgm:pt modelId="{6984FBDA-DE10-42C8-A4B2-CD51C2D88043}" type="pres">
      <dgm:prSet presAssocID="{3F142BDD-F32F-48C4-AA54-1F4502547564}" presName="wedge3" presStyleLbl="node1" presStyleIdx="2" presStyleCnt="3" custLinFactNeighborX="-992" custLinFactNeighborY="-1736"/>
      <dgm:spPr/>
      <dgm:t>
        <a:bodyPr/>
        <a:lstStyle/>
        <a:p>
          <a:endParaRPr lang="cs-CZ"/>
        </a:p>
      </dgm:t>
    </dgm:pt>
    <dgm:pt modelId="{460144AA-9BB9-45AC-8DDA-976DF3094326}" type="pres">
      <dgm:prSet presAssocID="{3F142BDD-F32F-48C4-AA54-1F4502547564}" presName="wedge3Tx" presStyleLbl="node1" presStyleIdx="2" presStyleCnt="3">
        <dgm:presLayoutVars>
          <dgm:chMax val="0"/>
          <dgm:chPref val="0"/>
          <dgm:bulletEnabled val="1"/>
        </dgm:presLayoutVars>
      </dgm:prSet>
      <dgm:spPr/>
      <dgm:t>
        <a:bodyPr/>
        <a:lstStyle/>
        <a:p>
          <a:endParaRPr lang="cs-CZ"/>
        </a:p>
      </dgm:t>
    </dgm:pt>
  </dgm:ptLst>
  <dgm:cxnLst>
    <dgm:cxn modelId="{01B65333-9230-4F54-B2A4-50066A0A11EB}" type="presOf" srcId="{83BD03D5-105F-40D1-A84F-8E253E26CDC0}" destId="{E0496FC7-737F-4F4A-A9D9-AA3F7CAD3213}" srcOrd="1" destOrd="0" presId="urn:microsoft.com/office/officeart/2005/8/layout/chart3"/>
    <dgm:cxn modelId="{5EAA3E45-44ED-4CFD-A2F2-31E168AAFBD0}" type="presOf" srcId="{DD061646-1FA7-435B-872F-A2499C991AE5}" destId="{6984FBDA-DE10-42C8-A4B2-CD51C2D88043}" srcOrd="0" destOrd="0" presId="urn:microsoft.com/office/officeart/2005/8/layout/chart3"/>
    <dgm:cxn modelId="{A3C61D73-51C6-4BEF-B9D6-77A7061A47C7}" type="presOf" srcId="{DD061646-1FA7-435B-872F-A2499C991AE5}" destId="{460144AA-9BB9-45AC-8DDA-976DF3094326}" srcOrd="1" destOrd="0" presId="urn:microsoft.com/office/officeart/2005/8/layout/chart3"/>
    <dgm:cxn modelId="{6F55F138-2762-4496-BD64-9378AB632BDD}" srcId="{3F142BDD-F32F-48C4-AA54-1F4502547564}" destId="{DD061646-1FA7-435B-872F-A2499C991AE5}" srcOrd="2" destOrd="0" parTransId="{3F4B75F0-C6DE-492A-9927-F336BCE6B04C}" sibTransId="{A943A836-CDA6-4BDB-AF6E-6C05CCE7B785}"/>
    <dgm:cxn modelId="{F1446AE6-EDBB-424B-A7BB-9B8BDF9D57BF}" type="presOf" srcId="{678C7BEE-B20F-4198-809C-5DC899F6784F}" destId="{8CBF2CD1-709F-434E-8417-3BF0597AA8BE}" srcOrd="1" destOrd="0" presId="urn:microsoft.com/office/officeart/2005/8/layout/chart3"/>
    <dgm:cxn modelId="{C2AB50CE-AE40-44B8-95A4-2340C26AF5FD}" type="presOf" srcId="{3F142BDD-F32F-48C4-AA54-1F4502547564}" destId="{7F74054B-3263-4DE7-90AB-C4F82ABF3536}" srcOrd="0" destOrd="0" presId="urn:microsoft.com/office/officeart/2005/8/layout/chart3"/>
    <dgm:cxn modelId="{635730A6-AE3A-429A-AA03-EB5EDF3ECF71}" type="presOf" srcId="{678C7BEE-B20F-4198-809C-5DC899F6784F}" destId="{AD905B70-EF70-4D14-B116-81E2667FFD5C}" srcOrd="0" destOrd="0" presId="urn:microsoft.com/office/officeart/2005/8/layout/chart3"/>
    <dgm:cxn modelId="{352BFDC4-2C2E-4E48-9AA9-2754E2876926}" srcId="{3F142BDD-F32F-48C4-AA54-1F4502547564}" destId="{678C7BEE-B20F-4198-809C-5DC899F6784F}" srcOrd="0" destOrd="0" parTransId="{88A69F33-0C88-4812-AA31-6095FD1114C8}" sibTransId="{62478EEA-018B-4EC1-99BC-56EB991E7D31}"/>
    <dgm:cxn modelId="{34D7976B-F169-4A37-81C1-58C6CD113540}" type="presOf" srcId="{83BD03D5-105F-40D1-A84F-8E253E26CDC0}" destId="{A484871E-621C-4986-B31E-382136B1A36D}" srcOrd="0" destOrd="0" presId="urn:microsoft.com/office/officeart/2005/8/layout/chart3"/>
    <dgm:cxn modelId="{579F145E-0296-4F0F-949E-359370F78FD4}" srcId="{3F142BDD-F32F-48C4-AA54-1F4502547564}" destId="{83BD03D5-105F-40D1-A84F-8E253E26CDC0}" srcOrd="1" destOrd="0" parTransId="{8A6FA3FC-ACFB-441D-8DF1-234ACB6F25A1}" sibTransId="{39AFEDCE-8BBB-4F42-8974-F6189827A2B1}"/>
    <dgm:cxn modelId="{00131005-B4B3-4182-B0E7-A81A288347C5}" type="presParOf" srcId="{7F74054B-3263-4DE7-90AB-C4F82ABF3536}" destId="{AD905B70-EF70-4D14-B116-81E2667FFD5C}" srcOrd="0" destOrd="0" presId="urn:microsoft.com/office/officeart/2005/8/layout/chart3"/>
    <dgm:cxn modelId="{51ED1654-022B-4D47-B4F4-C73CDFCD9A0E}" type="presParOf" srcId="{7F74054B-3263-4DE7-90AB-C4F82ABF3536}" destId="{8CBF2CD1-709F-434E-8417-3BF0597AA8BE}" srcOrd="1" destOrd="0" presId="urn:microsoft.com/office/officeart/2005/8/layout/chart3"/>
    <dgm:cxn modelId="{82630407-A1A9-43AE-B49A-7E8A7666CE43}" type="presParOf" srcId="{7F74054B-3263-4DE7-90AB-C4F82ABF3536}" destId="{A484871E-621C-4986-B31E-382136B1A36D}" srcOrd="2" destOrd="0" presId="urn:microsoft.com/office/officeart/2005/8/layout/chart3"/>
    <dgm:cxn modelId="{CD30B564-4DF9-4FF3-A04B-A9AC0A13718F}" type="presParOf" srcId="{7F74054B-3263-4DE7-90AB-C4F82ABF3536}" destId="{E0496FC7-737F-4F4A-A9D9-AA3F7CAD3213}" srcOrd="3" destOrd="0" presId="urn:microsoft.com/office/officeart/2005/8/layout/chart3"/>
    <dgm:cxn modelId="{2F91E5AE-1E29-4A6F-BA86-AEAF08001804}" type="presParOf" srcId="{7F74054B-3263-4DE7-90AB-C4F82ABF3536}" destId="{6984FBDA-DE10-42C8-A4B2-CD51C2D88043}" srcOrd="4" destOrd="0" presId="urn:microsoft.com/office/officeart/2005/8/layout/chart3"/>
    <dgm:cxn modelId="{10368A86-49C1-4443-A841-297922A3A021}" type="presParOf" srcId="{7F74054B-3263-4DE7-90AB-C4F82ABF3536}" destId="{460144AA-9BB9-45AC-8DDA-976DF3094326}"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E9C507-2452-4E68-A1E9-8337C3F50912}" type="datetimeFigureOut">
              <a:rPr lang="cs-CZ" smtClean="0"/>
              <a:t>3.3.2017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F65F92-109B-4420-9624-0852EE2B1D01}" type="slidenum">
              <a:rPr lang="cs-CZ" smtClean="0"/>
              <a:t>‹#›</a:t>
            </a:fld>
            <a:endParaRPr lang="cs-CZ"/>
          </a:p>
        </p:txBody>
      </p:sp>
    </p:spTree>
    <p:extLst>
      <p:ext uri="{BB962C8B-B14F-4D97-AF65-F5344CB8AC3E}">
        <p14:creationId xmlns:p14="http://schemas.microsoft.com/office/powerpoint/2010/main" val="1598482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F65F92-109B-4420-9624-0852EE2B1D01}" type="slidenum">
              <a:rPr lang="cs-CZ" smtClean="0"/>
              <a:t>2</a:t>
            </a:fld>
            <a:endParaRPr lang="cs-CZ"/>
          </a:p>
        </p:txBody>
      </p:sp>
    </p:spTree>
    <p:extLst>
      <p:ext uri="{BB962C8B-B14F-4D97-AF65-F5344CB8AC3E}">
        <p14:creationId xmlns:p14="http://schemas.microsoft.com/office/powerpoint/2010/main" val="1845548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OBČANSKÉ právo je stěžejní pro celé soukromé právo. Zabývá se zejména postavením fyzických osob, smluvním právem, tj. za jakých okolností je možné uzavírat smluvní vztahy, kdo má k tomu způsobilost, jaká existují majetková práva a jak je lze převádět, jak přecházejí skrze dědění, jak jsou upraveny vazby k nemovitostem ad. Hlavními předpisy jsou občanský zákoník a občanský soudní řád (ten uvádí postup při soukromoprávním soudním řízení). Nový občanský zákoník, tedy zákon č. 89/2012 Sb., účinný od počátku r. 2014, přitom nově upravuje i smlouvy mezi obchodními společnostmi, což dříve upravoval obchodní zákoník. Ten byl, stejně jako zákon o rodině, zrušen, a témata dříve upravená těmito zákony jsou nyní v občanském zákoníku. Občanský zákoník přináší ale i řadu dalších, z pohledu autorky vítaných, změn, například nyní již není zvíře vnímáno jako objekt vlastnictví jeho majitele, ale jako bytost se svými právy (to ovšem neznamená, že dosud nebylo nepříznivé zacházení se zvířaty zakázáno: jednak existuje zákon na ochranu zvířat proti týrání, jednak v určitých případech je nelidské nakládání s nimi i trestné). Dnes už ovšem zvíře není věcí a není například možné je zabavit v rámci exekuce. RODINNÉ právo upravuje vznik a zánik manželství, úpravu styku s dítětem například pro případ rozvodu, rodičovskou zodpovědnost, a dále náhradní rodinnou péči, tzn. problematiku osvojení a pěstounské péče. Uvedené vztahy jsou upraveny novým občanským zákoníkem – zákon o rodině byl zrušen. </a:t>
            </a:r>
          </a:p>
          <a:p>
            <a:endParaRPr lang="cs-CZ" dirty="0"/>
          </a:p>
          <a:p>
            <a:r>
              <a:rPr lang="cs-CZ" dirty="0"/>
              <a:t>OBCHODNÍ právo je upraveno zejména v občanském zákoníku a v taktéž nově přijatém zákonu o obchodních korporacích. Předmětem obchodního práva je vznik a fungování obchodních společností a družstev, obchodování prostřednictvím cenných papírů, uzavírání obchodních závazkových vztahů mezi podnikateli. Dále je předmětem obchodního práva tzv. nekalá soutěž, tzn. situace, kdy podnikatel parazituje na pověsti jiného podnikatele, nebo jinak klame spotřebitele nebo soutěžitele. Zakázána v tomto smyslu je například kromě parazitování na pověsti konkurenta také srovnávací reklama, klamavá reklama, nebezpečí vyvolání záměny apod. </a:t>
            </a:r>
          </a:p>
          <a:p>
            <a:endParaRPr lang="cs-CZ" dirty="0"/>
          </a:p>
          <a:p>
            <a:r>
              <a:rPr lang="cs-CZ" dirty="0"/>
              <a:t>PRACOVNÍ právo upravuje vztahy mezi zaměstnancem a zaměstnavatelem, tzn. náležitosti pracovní smlouvy, podmínky výpovědi atd. (individuální pracovní právo), jakož dále také problematiku vzniku a fungování odborů a uzavírání kolektivních smluv, tzn. smluv mezi zaměstnavateli a odbory (kolektivní pracovní právo). Základním předpisem je zákoník práce (platí pro fázi uzavřeného pracovního poměru a upravuje hlavně vztahy mezi zaměstnancem a zaměstnavatelem), podstatnými jsou ale také zákon o zaměstnanosti (týká se především fáze před uzavřením pracovního poměru), zákon o mzdě, zákon o minimální mzdě. </a:t>
            </a:r>
          </a:p>
          <a:p>
            <a:endParaRPr lang="cs-CZ" dirty="0"/>
          </a:p>
          <a:p>
            <a:r>
              <a:rPr lang="cs-CZ" dirty="0"/>
              <a:t>ÚSTAVNÍ právo je stěžejním odvětvím celého právního řádu. Zakotvuje celý rámec fungování právního státu, když v ústavě rozlišuje tři složky státní moci, tedy legislativní, exekutivní a </a:t>
            </a:r>
            <a:r>
              <a:rPr lang="cs-CZ" dirty="0" err="1"/>
              <a:t>judikativní</a:t>
            </a:r>
            <a:r>
              <a:rPr lang="cs-CZ" dirty="0"/>
              <a:t> (soudní) moci, dále vymezuje hlavní znaky zákonodárného sboru, upravuje problematiku voleb apod. Součástí ústavního pořádku není jen Ústava ČR, ale také v neposlední řadě Listina základních práv a svobod. Dalšími předpisy ústavního práva jsou zákony upravující volby do parlamentu nebo volby do krajů a obcí. Více o ústavě viz níže v tomto studijním textu. </a:t>
            </a:r>
          </a:p>
          <a:p>
            <a:endParaRPr lang="cs-CZ" dirty="0"/>
          </a:p>
          <a:p>
            <a:r>
              <a:rPr lang="cs-CZ" dirty="0"/>
              <a:t>TRESTNÍ právo je represivní součástí právního řádu. Jeho cílem je především ochrana veřejných závažných zájmů, jako je ochrana života a zdraví občanů ČR, majetku občanů ČR, veřejných financí, životního prostředí apod. Cílem je tedy prošetřování trestných činů a následné potrestání osoby, která je vinna za spáchání trestného činu. Základními předpisy jsou mimo trestní zákon dále trestní řád a zákon o soudnictví ve věcech mládeže.  TČ = přečiny (nedbalostní + úmyslné s horní sazbou do 5 let) + zločiny</a:t>
            </a:r>
          </a:p>
          <a:p>
            <a:endParaRPr lang="cs-CZ" dirty="0"/>
          </a:p>
          <a:p>
            <a:r>
              <a:rPr lang="cs-CZ" dirty="0"/>
              <a:t>FINANČNÍ právo upravuje problematiku vybírání daní a jiných plateb, většinou poplatků. Orgány odpovědnými za uvedené vybírání daní do veřejných rozpočtů jsou finanční úřady a finanční ředitelství. Základním předpisem je daňový řád. </a:t>
            </a:r>
          </a:p>
          <a:p>
            <a:endParaRPr lang="cs-CZ" dirty="0"/>
          </a:p>
          <a:p>
            <a:r>
              <a:rPr lang="cs-CZ" dirty="0"/>
              <a:t>SPRÁVNÍ právo je rozsáhlým právním odvětvím, které v sobě zahrnuje celou řadu předpisů. Nejpodstatnějším z nich je nicméně správní řád. Podle tohoto předpisu postupují většinou úřady (správní orgány), pro určité otázky ale existuje speciální právní úprava ve speciálních zákonech. Například pro úsek správy ochrany přírody a krajiny existuje speciální předpis – zákon o ochraně přírody a krajiny. Tento zákon upravuje některé přestupky proti této ochraně. Jiné přestupky mohou být v jiných zákonech. Obecné přestupky jsou nicméně upraveny ve správním řádu. </a:t>
            </a:r>
          </a:p>
        </p:txBody>
      </p:sp>
      <p:sp>
        <p:nvSpPr>
          <p:cNvPr id="4" name="Zástupný symbol pro číslo snímku 3"/>
          <p:cNvSpPr>
            <a:spLocks noGrp="1"/>
          </p:cNvSpPr>
          <p:nvPr>
            <p:ph type="sldNum" sz="quarter" idx="10"/>
          </p:nvPr>
        </p:nvSpPr>
        <p:spPr/>
        <p:txBody>
          <a:bodyPr/>
          <a:lstStyle/>
          <a:p>
            <a:fld id="{F4F65F92-109B-4420-9624-0852EE2B1D01}" type="slidenum">
              <a:rPr lang="cs-CZ" smtClean="0"/>
              <a:t>3</a:t>
            </a:fld>
            <a:endParaRPr lang="cs-CZ"/>
          </a:p>
        </p:txBody>
      </p:sp>
    </p:spTree>
    <p:extLst>
      <p:ext uri="{BB962C8B-B14F-4D97-AF65-F5344CB8AC3E}">
        <p14:creationId xmlns:p14="http://schemas.microsoft.com/office/powerpoint/2010/main" val="779326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F65F92-109B-4420-9624-0852EE2B1D01}" type="slidenum">
              <a:rPr lang="cs-CZ" smtClean="0"/>
              <a:t>4</a:t>
            </a:fld>
            <a:endParaRPr lang="cs-CZ"/>
          </a:p>
        </p:txBody>
      </p:sp>
    </p:spTree>
    <p:extLst>
      <p:ext uri="{BB962C8B-B14F-4D97-AF65-F5344CB8AC3E}">
        <p14:creationId xmlns:p14="http://schemas.microsoft.com/office/powerpoint/2010/main" val="256456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eaLnBrk="1" hangingPunct="1"/>
            <a:r>
              <a:rPr lang="cs-CZ" altLang="cs-CZ" dirty="0"/>
              <a:t>Státní území:</a:t>
            </a:r>
          </a:p>
          <a:p>
            <a:pPr eaLnBrk="1" hangingPunct="1"/>
            <a:r>
              <a:rPr lang="cs-CZ" altLang="cs-CZ" dirty="0"/>
              <a:t>suchozemský povrch – základ st. území</a:t>
            </a:r>
          </a:p>
          <a:p>
            <a:pPr eaLnBrk="1" hangingPunct="1"/>
            <a:r>
              <a:rPr lang="cs-CZ" altLang="cs-CZ" dirty="0"/>
              <a:t>vnitřní vody – řeky, jezera, přehrady</a:t>
            </a:r>
          </a:p>
          <a:p>
            <a:pPr eaLnBrk="1" hangingPunct="1"/>
            <a:r>
              <a:rPr lang="cs-CZ" altLang="cs-CZ" dirty="0"/>
              <a:t>pobřežní moře – do 12 mil od pobřeží</a:t>
            </a:r>
          </a:p>
          <a:p>
            <a:pPr eaLnBrk="1" hangingPunct="1"/>
            <a:r>
              <a:rPr lang="cs-CZ" altLang="cs-CZ" dirty="0"/>
              <a:t>podzemí – k zemskému jádru</a:t>
            </a:r>
          </a:p>
          <a:p>
            <a:pPr eaLnBrk="1" hangingPunct="1"/>
            <a:r>
              <a:rPr lang="cs-CZ" altLang="cs-CZ" dirty="0"/>
              <a:t>vzdušný prostor – do 100 km nad povrchem</a:t>
            </a:r>
          </a:p>
          <a:p>
            <a:pPr eaLnBrk="1" hangingPunct="1"/>
            <a:r>
              <a:rPr lang="cs-CZ" altLang="cs-CZ" b="1" dirty="0"/>
              <a:t>fiktivní území </a:t>
            </a:r>
            <a:r>
              <a:rPr lang="cs-CZ" altLang="cs-CZ" dirty="0"/>
              <a:t>– paluby lodí a letadel </a:t>
            </a:r>
          </a:p>
          <a:p>
            <a:endParaRPr lang="cs-CZ" dirty="0"/>
          </a:p>
        </p:txBody>
      </p:sp>
      <p:sp>
        <p:nvSpPr>
          <p:cNvPr id="4" name="Zástupný symbol pro číslo snímku 3"/>
          <p:cNvSpPr>
            <a:spLocks noGrp="1"/>
          </p:cNvSpPr>
          <p:nvPr>
            <p:ph type="sldNum" sz="quarter" idx="10"/>
          </p:nvPr>
        </p:nvSpPr>
        <p:spPr/>
        <p:txBody>
          <a:bodyPr/>
          <a:lstStyle/>
          <a:p>
            <a:fld id="{F4F65F92-109B-4420-9624-0852EE2B1D01}" type="slidenum">
              <a:rPr lang="cs-CZ" smtClean="0"/>
              <a:t>8</a:t>
            </a:fld>
            <a:endParaRPr lang="cs-CZ"/>
          </a:p>
        </p:txBody>
      </p:sp>
    </p:spTree>
    <p:extLst>
      <p:ext uri="{BB962C8B-B14F-4D97-AF65-F5344CB8AC3E}">
        <p14:creationId xmlns:p14="http://schemas.microsoft.com/office/powerpoint/2010/main" val="2657733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Stěžejním právním předpisem, od něhož se odvíjí fungování moci ve státě, je Ústava ČR, tedy zákon č. 1/1993 Sb., která shrnuje charakter našeho státního zřízení v článku prvním: Česká republika je podle něj demokratickým, svrchovaným, jednotným, právním státem. Přitom přívlastek demokratický znamená, že veřejná moc je vykonávaná skrze zástupce, jež jsou voleni ve svobodných parlamentních volbách. Skutečnost, že se jedná o stát svrchovaný, znamená, že českým orgánům nemůže mezinárodní orgán brát suverenitu. Jednotným státem jsme proto, že nejsme rozděleni dle federativního uspořádání. A konečně stát právní značí, že státní orgány se musí řídit zákonem. Musí vládnout právo, nikoli konkrétní orgány nebo funkcionáři a jejich zájmy (v historii se i diktátorské režimy snažily vyvolat dojem vlády práva, ve skutečnosti ale bylo právo a také soudy silně zneužívány pro naplnění politických zájmů). V dřívější historii ale platilo, že panovník nebyl omezen nikým (v některých teoriích byl omezen bohem, občas ale dokonce dochází ke ztotožnění panovníka s bohem). Až v době vzniku parlamentarismu v Anglii můžeme hovořit o omezování formálního vlivu panovníka: podle Magny Charty </a:t>
            </a:r>
            <a:r>
              <a:rPr lang="cs-CZ" dirty="0" err="1"/>
              <a:t>Libertatum</a:t>
            </a:r>
            <a:r>
              <a:rPr lang="cs-CZ" dirty="0"/>
              <a:t>, tzn. Velké listiny svobod (1215), již král nemá zcela absolutní moc: musí se řídit totiž zákonem, nemůže jednat zcela libovolně. Ústava ČR je ústavou rigidní. To znamená, že změny ústavy lze dosáhnout pouze při souhlasu kvalifikované (tj. dvoutřetinové, třípětinové) většiny zákonodárců. Dále je demokratická (rozděluje státní moc na více subjektů), psaná, republikánská (opakem by byla ústava zakotvující monarchické zřízení) a unitaristická. ČR je tedy unitárním státem, nikoli federací (tou bylo dřívější Československo od závěru 60. let 20. století). Ústava je rozdělena na 8 hlav, jednotlivé hlavy dále řeší: rozdělení legislativy, exekutivy, soudní moci, dále Nejvyšší kontrolní úřad, Českou národní banku, zakotvuje také územní samosprávu, tzn. obce a kraje. Stanoví také, které orgány představují složky moci, jak vznikají, jaké jsou podmínky volitelnosti apod. Určuje podmínky aktivního a pasivního volebního práva mj. do Poslanecké sněmovny. Aktivní volební právo přitom určuje, za jakých podmínek můžu volit, pasivní určuje, kdy můžu být volena. </a:t>
            </a:r>
          </a:p>
        </p:txBody>
      </p:sp>
      <p:sp>
        <p:nvSpPr>
          <p:cNvPr id="4" name="Zástupný symbol pro číslo snímku 3"/>
          <p:cNvSpPr>
            <a:spLocks noGrp="1"/>
          </p:cNvSpPr>
          <p:nvPr>
            <p:ph type="sldNum" sz="quarter" idx="10"/>
          </p:nvPr>
        </p:nvSpPr>
        <p:spPr/>
        <p:txBody>
          <a:bodyPr/>
          <a:lstStyle/>
          <a:p>
            <a:fld id="{F4F65F92-109B-4420-9624-0852EE2B1D01}" type="slidenum">
              <a:rPr lang="cs-CZ" smtClean="0"/>
              <a:t>11</a:t>
            </a:fld>
            <a:endParaRPr lang="cs-CZ"/>
          </a:p>
        </p:txBody>
      </p:sp>
    </p:spTree>
    <p:extLst>
      <p:ext uri="{BB962C8B-B14F-4D97-AF65-F5344CB8AC3E}">
        <p14:creationId xmlns:p14="http://schemas.microsoft.com/office/powerpoint/2010/main" val="1412172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Kdo představuje zmíněné tři složky moci? </a:t>
            </a:r>
          </a:p>
          <a:p>
            <a:r>
              <a:rPr lang="cs-CZ" dirty="0"/>
              <a:t>- V našem státě vykonává legislativní moc Parlament ČR, který je dvoukomorový, složený z Poslanecké sněmovny a Senátu. Na půdě Parlamentu vznikají zákony, když dochází nejprve k podání důvodové zprávy zmiňující účel přijetí nového zákona, návrh zákona je následně přepracován do paragrafového znění, a pokud je schválen poslanci i senátory, jde k prezidentovi. Ten má právo veta, ale sněmovna je může přehlasovat.</a:t>
            </a:r>
          </a:p>
          <a:p>
            <a:r>
              <a:rPr lang="cs-CZ" dirty="0"/>
              <a:t>Kdo může podat návrh zákona? Poslanec, skupina poslanců, Senát, vláda nebo zastupitelstvo vyššího územního samosprávného celku. Tomuto právu se také říká zákonodárná iniciativa. </a:t>
            </a:r>
          </a:p>
          <a:p>
            <a:endParaRPr lang="cs-CZ" dirty="0"/>
          </a:p>
          <a:p>
            <a:pPr marL="171450" indent="-171450">
              <a:buFontTx/>
              <a:buChar char="-"/>
            </a:pPr>
            <a:r>
              <a:rPr lang="cs-CZ" dirty="0"/>
              <a:t>Exekutivní, tedy výkonná moc je realizována prezidentem a vládou složenou z předsedy, místopředsedů a jednotlivých resortních ministrů. </a:t>
            </a:r>
          </a:p>
          <a:p>
            <a:pPr marL="171450" indent="-171450">
              <a:buFontTx/>
              <a:buChar char="-"/>
            </a:pPr>
            <a:endParaRPr lang="cs-CZ" dirty="0"/>
          </a:p>
          <a:p>
            <a:pPr marL="171450" indent="-171450">
              <a:buFontTx/>
              <a:buChar char="-"/>
            </a:pPr>
            <a:r>
              <a:rPr lang="cs-CZ" dirty="0"/>
              <a:t>Soudní moc vykonávají nezávislé soudy, jak uvádí v jednom ze svých článků ústava. Soudce tedy nesmí jiný orgán při rozhodování ovlivňovat. Pokud nicméně vyvstává pochybnost, že soudce nebude v konkrétním případě rozhodovat nestranně, je možné vyjádřit jeho podjatost a směřovat k tomu, aby věc rozhodoval soudce jiný.</a:t>
            </a:r>
          </a:p>
          <a:p>
            <a:pPr marL="171450" indent="-171450">
              <a:buFontTx/>
              <a:buChar char="-"/>
            </a:pPr>
            <a:endParaRPr lang="cs-CZ" dirty="0"/>
          </a:p>
          <a:p>
            <a:pPr marL="171450" indent="-171450">
              <a:buFontTx/>
              <a:buChar char="-"/>
            </a:pPr>
            <a:r>
              <a:rPr lang="cs-CZ" dirty="0"/>
              <a:t> Představitelé jednotlivých složek moci přitom mají vzájemné vazby: například soudci jsou jmenováni prezidentem, Poslanecká sněmovna vyjadřuje důvěru vládě apod. </a:t>
            </a:r>
          </a:p>
        </p:txBody>
      </p:sp>
      <p:sp>
        <p:nvSpPr>
          <p:cNvPr id="4" name="Zástupný symbol pro číslo snímku 3"/>
          <p:cNvSpPr>
            <a:spLocks noGrp="1"/>
          </p:cNvSpPr>
          <p:nvPr>
            <p:ph type="sldNum" sz="quarter" idx="10"/>
          </p:nvPr>
        </p:nvSpPr>
        <p:spPr/>
        <p:txBody>
          <a:bodyPr/>
          <a:lstStyle/>
          <a:p>
            <a:fld id="{F4F65F92-109B-4420-9624-0852EE2B1D01}" type="slidenum">
              <a:rPr lang="cs-CZ" smtClean="0"/>
              <a:t>12</a:t>
            </a:fld>
            <a:endParaRPr lang="cs-CZ"/>
          </a:p>
        </p:txBody>
      </p:sp>
    </p:spTree>
    <p:extLst>
      <p:ext uri="{BB962C8B-B14F-4D97-AF65-F5344CB8AC3E}">
        <p14:creationId xmlns:p14="http://schemas.microsoft.com/office/powerpoint/2010/main" val="7580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5A61015F-7CC6-4D0A-9D87-873EA4C304CC}" type="datetimeFigureOut">
              <a:rPr lang="en-US" dirty="0"/>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24128" y="2967788"/>
            <a:ext cx="475488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Upravte styly předlohy textu.</a:t>
            </a:r>
          </a:p>
        </p:txBody>
      </p:sp>
      <p:sp>
        <p:nvSpPr>
          <p:cNvPr id="6" name="Content Placeholder 5"/>
          <p:cNvSpPr>
            <a:spLocks noGrp="1"/>
          </p:cNvSpPr>
          <p:nvPr>
            <p:ph sz="quarter" idx="4"/>
          </p:nvPr>
        </p:nvSpPr>
        <p:spPr>
          <a:xfrm>
            <a:off x="5990888" y="2967788"/>
            <a:ext cx="475488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05C68B11-C5A8-448C-8CE9-B1A273C79CFC}" type="datetimeFigureOut">
              <a:rPr lang="en-US" dirty="0"/>
              <a:t>3/3/2017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C7616CA0-919D-4A49-9C8A-62FDFB3A5183}" type="datetimeFigureOut">
              <a:rPr lang="en-US" dirty="0"/>
              <a:t>3/3/2017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3/3/2017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ZÁKLADNÍ POJMY	</a:t>
            </a:r>
          </a:p>
        </p:txBody>
      </p:sp>
      <p:sp>
        <p:nvSpPr>
          <p:cNvPr id="3" name="Podnadpis 2"/>
          <p:cNvSpPr>
            <a:spLocks noGrp="1"/>
          </p:cNvSpPr>
          <p:nvPr>
            <p:ph type="subTitle" idx="1"/>
          </p:nvPr>
        </p:nvSpPr>
        <p:spPr/>
        <p:txBody>
          <a:bodyPr/>
          <a:lstStyle/>
          <a:p>
            <a:r>
              <a:rPr lang="cs-CZ" smtClean="0"/>
              <a:t>Barbora </a:t>
            </a:r>
            <a:r>
              <a:rPr lang="cs-CZ" dirty="0"/>
              <a:t>Jechová</a:t>
            </a:r>
          </a:p>
        </p:txBody>
      </p:sp>
    </p:spTree>
    <p:extLst>
      <p:ext uri="{BB962C8B-B14F-4D97-AF65-F5344CB8AC3E}">
        <p14:creationId xmlns:p14="http://schemas.microsoft.com/office/powerpoint/2010/main" val="604304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citovat?</a:t>
            </a:r>
          </a:p>
        </p:txBody>
      </p:sp>
      <p:sp>
        <p:nvSpPr>
          <p:cNvPr id="3" name="Zástupný symbol pro obsah 2"/>
          <p:cNvSpPr>
            <a:spLocks noGrp="1"/>
          </p:cNvSpPr>
          <p:nvPr>
            <p:ph idx="1"/>
          </p:nvPr>
        </p:nvSpPr>
        <p:spPr>
          <a:xfrm>
            <a:off x="956345" y="2286000"/>
            <a:ext cx="10154477" cy="4023360"/>
          </a:xfrm>
        </p:spPr>
        <p:txBody>
          <a:bodyPr/>
          <a:lstStyle/>
          <a:p>
            <a:pPr marL="361950" indent="-361950">
              <a:buFont typeface="Wingdings" panose="05000000000000000000" pitchFamily="2" charset="2"/>
              <a:buChar char="§"/>
            </a:pPr>
            <a:r>
              <a:rPr lang="cs-CZ" dirty="0"/>
              <a:t>Zákon č. 359/1999 Sb., o sociálně-právní ochraně dětí, ve znění pozdějších předpisů</a:t>
            </a:r>
          </a:p>
          <a:p>
            <a:pPr marL="361950" indent="-361950">
              <a:buFont typeface="Wingdings" panose="05000000000000000000" pitchFamily="2" charset="2"/>
              <a:buChar char="§"/>
            </a:pPr>
            <a:endParaRPr lang="cs-CZ" dirty="0"/>
          </a:p>
          <a:p>
            <a:pPr marL="361950" indent="-361950">
              <a:buFont typeface="Wingdings" panose="05000000000000000000" pitchFamily="2" charset="2"/>
              <a:buChar char="§"/>
            </a:pPr>
            <a:r>
              <a:rPr lang="cs-CZ" dirty="0"/>
              <a:t>Zákon č. 89/2012 Sb., občanský zákoník, ve znění zákona č. 460/2016 Sb.</a:t>
            </a:r>
          </a:p>
          <a:p>
            <a:pPr marL="361950" indent="-361950">
              <a:buFont typeface="Wingdings" panose="05000000000000000000" pitchFamily="2" charset="2"/>
              <a:buChar char="§"/>
            </a:pPr>
            <a:endParaRPr lang="cs-CZ" dirty="0"/>
          </a:p>
          <a:p>
            <a:pPr marL="361950" indent="-361950">
              <a:buFont typeface="Wingdings" panose="05000000000000000000" pitchFamily="2" charset="2"/>
              <a:buChar char="§"/>
            </a:pPr>
            <a:r>
              <a:rPr lang="cs-CZ" dirty="0"/>
              <a:t>Zákon č. 561/2004 Sb., o předškolním, základním, středním, vyšším odborném a jiném vzdělávání (školský zákon), ve znění pozdějších předpisů</a:t>
            </a:r>
          </a:p>
        </p:txBody>
      </p:sp>
    </p:spTree>
    <p:extLst>
      <p:ext uri="{BB962C8B-B14F-4D97-AF65-F5344CB8AC3E}">
        <p14:creationId xmlns:p14="http://schemas.microsoft.com/office/powerpoint/2010/main" val="3946743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Ústava a ústavní pořádek</a:t>
            </a:r>
          </a:p>
        </p:txBody>
      </p:sp>
      <p:sp>
        <p:nvSpPr>
          <p:cNvPr id="3" name="Zástupný symbol pro obsah 2"/>
          <p:cNvSpPr>
            <a:spLocks noGrp="1"/>
          </p:cNvSpPr>
          <p:nvPr>
            <p:ph idx="1"/>
          </p:nvPr>
        </p:nvSpPr>
        <p:spPr>
          <a:xfrm>
            <a:off x="756355" y="2084831"/>
            <a:ext cx="11277600" cy="4451435"/>
          </a:xfrm>
        </p:spPr>
        <p:txBody>
          <a:bodyPr/>
          <a:lstStyle/>
          <a:p>
            <a:pPr marL="180975" indent="-180975">
              <a:buFont typeface="Wingdings" panose="05000000000000000000" pitchFamily="2" charset="2"/>
              <a:buChar char="§"/>
            </a:pPr>
            <a:r>
              <a:rPr lang="cs-CZ" b="1" dirty="0">
                <a:solidFill>
                  <a:schemeClr val="accent1">
                    <a:lumMod val="75000"/>
                  </a:schemeClr>
                </a:solidFill>
              </a:rPr>
              <a:t>Ústava</a:t>
            </a:r>
          </a:p>
          <a:p>
            <a:pPr marL="354711" lvl="1" indent="-180975">
              <a:buFont typeface="Wingdings" panose="05000000000000000000" pitchFamily="2" charset="2"/>
              <a:buChar char="§"/>
            </a:pPr>
            <a:r>
              <a:rPr lang="cs-CZ" sz="1900" dirty="0"/>
              <a:t>ČR je demokratickým, svrchovaným, jednotným, právním státem.</a:t>
            </a:r>
          </a:p>
          <a:p>
            <a:pPr marL="354711" lvl="1" indent="-180975">
              <a:buFont typeface="Wingdings" panose="05000000000000000000" pitchFamily="2" charset="2"/>
              <a:buChar char="§"/>
            </a:pPr>
            <a:r>
              <a:rPr lang="cs-CZ" sz="1900" dirty="0"/>
              <a:t>rigidní (změny pouze kvalifikovanou většinou)</a:t>
            </a:r>
          </a:p>
          <a:p>
            <a:pPr marL="354711" lvl="1" indent="-180975">
              <a:buFont typeface="Wingdings" panose="05000000000000000000" pitchFamily="2" charset="2"/>
              <a:buChar char="§"/>
            </a:pPr>
            <a:r>
              <a:rPr lang="cs-CZ" sz="1900" dirty="0"/>
              <a:t>demokratická (rozděluje státní moc na více subjektů),</a:t>
            </a:r>
          </a:p>
          <a:p>
            <a:pPr marL="354711" lvl="1" indent="-180975">
              <a:buFont typeface="Wingdings" panose="05000000000000000000" pitchFamily="2" charset="2"/>
              <a:buChar char="§"/>
            </a:pPr>
            <a:r>
              <a:rPr lang="cs-CZ" sz="1900" dirty="0"/>
              <a:t>psaná, republikánská, unitaristická</a:t>
            </a:r>
          </a:p>
          <a:p>
            <a:pPr marL="354711" lvl="1" indent="-180975">
              <a:buFont typeface="Wingdings" panose="05000000000000000000" pitchFamily="2" charset="2"/>
              <a:buChar char="§"/>
            </a:pPr>
            <a:r>
              <a:rPr lang="cs-CZ" sz="1900" dirty="0"/>
              <a:t>8 hlav: základní ustanovení, zákonodárná moc, moc výkonná, moc soudní, Nejvyšší kontrolní úřad, Česká národní banka, územní samospráva, PZU</a:t>
            </a:r>
          </a:p>
          <a:p>
            <a:pPr marL="180975" indent="-180975">
              <a:buFont typeface="Wingdings" panose="05000000000000000000" pitchFamily="2" charset="2"/>
              <a:buChar char="§"/>
            </a:pPr>
            <a:r>
              <a:rPr lang="cs-CZ" b="1" dirty="0">
                <a:solidFill>
                  <a:schemeClr val="accent1">
                    <a:lumMod val="75000"/>
                  </a:schemeClr>
                </a:solidFill>
              </a:rPr>
              <a:t>Listina základních práv a svobod</a:t>
            </a:r>
          </a:p>
          <a:p>
            <a:pPr marL="354711" lvl="1" indent="-180975">
              <a:buFont typeface="Wingdings" panose="05000000000000000000" pitchFamily="2" charset="2"/>
              <a:buChar char="§"/>
            </a:pPr>
            <a:r>
              <a:rPr lang="cs-CZ" sz="1900" dirty="0"/>
              <a:t>zakotvuje práva jednotlivce, která musí být vždy při rozhodování orgány veřejné moci dodržena</a:t>
            </a:r>
          </a:p>
          <a:p>
            <a:pPr marL="354711" lvl="1" indent="-180975">
              <a:buFont typeface="Wingdings" panose="05000000000000000000" pitchFamily="2" charset="2"/>
              <a:buChar char="§"/>
            </a:pPr>
            <a:r>
              <a:rPr lang="cs-CZ" sz="1900" dirty="0"/>
              <a:t>6 hlav: obecná ustanovení, lidská práva a základní svobody, práva národnostních a etnických menšin, hospodářská, sociální a kulturní práva, právo na soudní a jinou právní ochranu, společná ustanovení</a:t>
            </a:r>
          </a:p>
        </p:txBody>
      </p:sp>
    </p:spTree>
    <p:extLst>
      <p:ext uri="{BB962C8B-B14F-4D97-AF65-F5344CB8AC3E}">
        <p14:creationId xmlns:p14="http://schemas.microsoft.com/office/powerpoint/2010/main" val="1761556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Složky moci ve státě</a:t>
            </a:r>
          </a:p>
        </p:txBody>
      </p:sp>
      <p:graphicFrame>
        <p:nvGraphicFramePr>
          <p:cNvPr id="4" name="Diagram 3"/>
          <p:cNvGraphicFramePr/>
          <p:nvPr>
            <p:extLst>
              <p:ext uri="{D42A27DB-BD31-4B8C-83A1-F6EECF244321}">
                <p14:modId xmlns:p14="http://schemas.microsoft.com/office/powerpoint/2010/main" val="4153448381"/>
              </p:ext>
            </p:extLst>
          </p:nvPr>
        </p:nvGraphicFramePr>
        <p:xfrm>
          <a:off x="1738489" y="15324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6455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81253" y="632841"/>
            <a:ext cx="9720072" cy="1499616"/>
          </a:xfrm>
        </p:spPr>
        <p:txBody>
          <a:bodyPr/>
          <a:lstStyle/>
          <a:p>
            <a:r>
              <a:rPr lang="cs-CZ" dirty="0"/>
              <a:t>Právo= soubor právních pravidel</a:t>
            </a:r>
          </a:p>
        </p:txBody>
      </p:sp>
      <p:graphicFrame>
        <p:nvGraphicFramePr>
          <p:cNvPr id="7" name="Diagram 6"/>
          <p:cNvGraphicFramePr/>
          <p:nvPr>
            <p:extLst>
              <p:ext uri="{D42A27DB-BD31-4B8C-83A1-F6EECF244321}">
                <p14:modId xmlns:p14="http://schemas.microsoft.com/office/powerpoint/2010/main" val="2598616220"/>
              </p:ext>
            </p:extLst>
          </p:nvPr>
        </p:nvGraphicFramePr>
        <p:xfrm>
          <a:off x="-919861" y="2356866"/>
          <a:ext cx="7520686" cy="41772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ovéPole 7"/>
          <p:cNvSpPr txBox="1"/>
          <p:nvPr/>
        </p:nvSpPr>
        <p:spPr>
          <a:xfrm>
            <a:off x="5524499" y="5333820"/>
            <a:ext cx="6372225"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s-CZ" dirty="0"/>
              <a:t>Jednotlivá vymahatelná „pravidla“:</a:t>
            </a:r>
          </a:p>
          <a:p>
            <a:r>
              <a:rPr lang="cs-CZ" dirty="0"/>
              <a:t>Předci a potomci mají vzájemnou vyživovací povinnost.</a:t>
            </a:r>
          </a:p>
          <a:p>
            <a:r>
              <a:rPr lang="cs-CZ" dirty="0"/>
              <a:t>Výživné lze přiznat, jestliže oprávněný není schopen sám se živit.</a:t>
            </a:r>
          </a:p>
        </p:txBody>
      </p:sp>
      <p:sp>
        <p:nvSpPr>
          <p:cNvPr id="9" name="TextovéPole 8"/>
          <p:cNvSpPr txBox="1"/>
          <p:nvPr/>
        </p:nvSpPr>
        <p:spPr>
          <a:xfrm>
            <a:off x="5524500" y="2858892"/>
            <a:ext cx="6372225"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s-CZ" dirty="0"/>
              <a:t>Celek všech právních předpisů na daném území:</a:t>
            </a:r>
          </a:p>
          <a:p>
            <a:r>
              <a:rPr lang="cs-CZ" dirty="0"/>
              <a:t>Právní řád České republiky.</a:t>
            </a:r>
          </a:p>
        </p:txBody>
      </p:sp>
      <p:sp>
        <p:nvSpPr>
          <p:cNvPr id="10" name="TextovéPole 9"/>
          <p:cNvSpPr txBox="1"/>
          <p:nvPr/>
        </p:nvSpPr>
        <p:spPr>
          <a:xfrm>
            <a:off x="5524500" y="3727024"/>
            <a:ext cx="6372225"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s-CZ" dirty="0"/>
              <a:t>Ucelené celky podobných právních předpisů:</a:t>
            </a:r>
          </a:p>
          <a:p>
            <a:r>
              <a:rPr lang="cs-CZ" dirty="0"/>
              <a:t>Rodinné právo (soukromé)</a:t>
            </a:r>
          </a:p>
        </p:txBody>
      </p:sp>
      <p:sp>
        <p:nvSpPr>
          <p:cNvPr id="11" name="TextovéPole 10"/>
          <p:cNvSpPr txBox="1"/>
          <p:nvPr/>
        </p:nvSpPr>
        <p:spPr>
          <a:xfrm>
            <a:off x="5524499" y="4565437"/>
            <a:ext cx="6372225"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s-CZ" dirty="0"/>
              <a:t>Zákony, vyhlášky, nařízení:</a:t>
            </a:r>
          </a:p>
          <a:p>
            <a:r>
              <a:rPr lang="cs-CZ" dirty="0"/>
              <a:t>Občanský zákoník / zákon o rodině </a:t>
            </a:r>
          </a:p>
        </p:txBody>
      </p:sp>
    </p:spTree>
    <p:extLst>
      <p:ext uri="{BB962C8B-B14F-4D97-AF65-F5344CB8AC3E}">
        <p14:creationId xmlns:p14="http://schemas.microsoft.com/office/powerpoint/2010/main" val="14099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24127" y="585216"/>
            <a:ext cx="10605897" cy="1499616"/>
          </a:xfrm>
        </p:spPr>
        <p:txBody>
          <a:bodyPr/>
          <a:lstStyle/>
          <a:p>
            <a:r>
              <a:rPr lang="cs-CZ" dirty="0"/>
              <a:t>základní dělení práva I (dle Právních odvětví)</a:t>
            </a:r>
          </a:p>
        </p:txBody>
      </p:sp>
      <p:graphicFrame>
        <p:nvGraphicFramePr>
          <p:cNvPr id="5" name="Diagram 4"/>
          <p:cNvGraphicFramePr/>
          <p:nvPr>
            <p:extLst>
              <p:ext uri="{D42A27DB-BD31-4B8C-83A1-F6EECF244321}">
                <p14:modId xmlns:p14="http://schemas.microsoft.com/office/powerpoint/2010/main" val="1130717461"/>
              </p:ext>
            </p:extLst>
          </p:nvPr>
        </p:nvGraphicFramePr>
        <p:xfrm>
          <a:off x="6057900" y="2028254"/>
          <a:ext cx="5915025" cy="3695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p:cNvGraphicFramePr/>
          <p:nvPr>
            <p:extLst>
              <p:ext uri="{D42A27DB-BD31-4B8C-83A1-F6EECF244321}">
                <p14:modId xmlns:p14="http://schemas.microsoft.com/office/powerpoint/2010/main" val="1456243918"/>
              </p:ext>
            </p:extLst>
          </p:nvPr>
        </p:nvGraphicFramePr>
        <p:xfrm>
          <a:off x="324738" y="2028254"/>
          <a:ext cx="5656961" cy="36957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TextovéPole 9"/>
          <p:cNvSpPr txBox="1"/>
          <p:nvPr/>
        </p:nvSpPr>
        <p:spPr>
          <a:xfrm>
            <a:off x="324738" y="5924550"/>
            <a:ext cx="5238750" cy="646331"/>
          </a:xfrm>
          <a:prstGeom prst="rect">
            <a:avLst/>
          </a:prstGeom>
          <a:noFill/>
        </p:spPr>
        <p:txBody>
          <a:bodyPr wrap="square" rtlCol="0">
            <a:spAutoFit/>
          </a:bodyPr>
          <a:lstStyle/>
          <a:p>
            <a:pPr marL="285750" indent="-285750">
              <a:buFont typeface="Arial" panose="020B0604020202020204" pitchFamily="34" charset="0"/>
              <a:buChar char="•"/>
            </a:pPr>
            <a:r>
              <a:rPr lang="cs-CZ" dirty="0"/>
              <a:t>Převažují kogentní normy.</a:t>
            </a:r>
          </a:p>
          <a:p>
            <a:pPr marL="285750" indent="-285750">
              <a:buFont typeface="Arial" panose="020B0604020202020204" pitchFamily="34" charset="0"/>
              <a:buChar char="•"/>
            </a:pPr>
            <a:r>
              <a:rPr lang="cs-CZ" dirty="0"/>
              <a:t>Co není dovoleno, je zakázáno.</a:t>
            </a:r>
          </a:p>
        </p:txBody>
      </p:sp>
      <p:sp>
        <p:nvSpPr>
          <p:cNvPr id="11" name="TextovéPole 10"/>
          <p:cNvSpPr txBox="1"/>
          <p:nvPr/>
        </p:nvSpPr>
        <p:spPr>
          <a:xfrm>
            <a:off x="6057899" y="5924550"/>
            <a:ext cx="6000751" cy="646331"/>
          </a:xfrm>
          <a:prstGeom prst="rect">
            <a:avLst/>
          </a:prstGeom>
          <a:noFill/>
        </p:spPr>
        <p:txBody>
          <a:bodyPr wrap="square" rtlCol="0">
            <a:spAutoFit/>
          </a:bodyPr>
          <a:lstStyle/>
          <a:p>
            <a:pPr marL="285750" indent="-285750">
              <a:buFont typeface="Arial" panose="020B0604020202020204" pitchFamily="34" charset="0"/>
              <a:buChar char="•"/>
            </a:pPr>
            <a:r>
              <a:rPr lang="cs-CZ" dirty="0"/>
              <a:t>Převažují dispozitivní normy.</a:t>
            </a:r>
            <a:endParaRPr lang="cs-CZ" i="1" dirty="0"/>
          </a:p>
          <a:p>
            <a:pPr marL="285750" indent="-285750">
              <a:buFont typeface="Arial" panose="020B0604020202020204" pitchFamily="34" charset="0"/>
              <a:buChar char="•"/>
            </a:pPr>
            <a:r>
              <a:rPr lang="cs-CZ" dirty="0"/>
              <a:t>Co není zakázáno, je dovoleno.</a:t>
            </a:r>
          </a:p>
        </p:txBody>
      </p:sp>
    </p:spTree>
    <p:extLst>
      <p:ext uri="{BB962C8B-B14F-4D97-AF65-F5344CB8AC3E}">
        <p14:creationId xmlns:p14="http://schemas.microsoft.com/office/powerpoint/2010/main" val="2749221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dělení práva II</a:t>
            </a:r>
          </a:p>
        </p:txBody>
      </p:sp>
      <p:sp>
        <p:nvSpPr>
          <p:cNvPr id="5" name="TextovéPole 4"/>
          <p:cNvSpPr txBox="1"/>
          <p:nvPr/>
        </p:nvSpPr>
        <p:spPr>
          <a:xfrm>
            <a:off x="5701373" y="3402335"/>
            <a:ext cx="6411604" cy="1323439"/>
          </a:xfrm>
          <a:prstGeom prst="rect">
            <a:avLst/>
          </a:prstGeom>
          <a:noFill/>
        </p:spPr>
        <p:txBody>
          <a:bodyPr wrap="square" rtlCol="0">
            <a:spAutoFit/>
          </a:bodyPr>
          <a:lstStyle/>
          <a:p>
            <a:pPr marL="285750" indent="-285750">
              <a:buFont typeface="Arial" panose="020B0604020202020204" pitchFamily="34" charset="0"/>
              <a:buChar char="•"/>
            </a:pPr>
            <a:r>
              <a:rPr lang="cs-CZ" sz="2000" dirty="0"/>
              <a:t>§ 10 Ústavy: ČR je vázána vyhlášenými a ratifikovanými mezinárodními smlouvami (jsou součástí právního řádu ČR); stanoví-li něco jiného než zákon, mají aplikační přednost.</a:t>
            </a:r>
          </a:p>
          <a:p>
            <a:pPr marL="285750" indent="-285750">
              <a:buFont typeface="Arial" panose="020B0604020202020204" pitchFamily="34" charset="0"/>
              <a:buChar char="•"/>
            </a:pPr>
            <a:r>
              <a:rPr lang="cs-CZ" sz="2000" dirty="0"/>
              <a:t>právo EU pro ČR závazné od 1. května 2004</a:t>
            </a:r>
          </a:p>
        </p:txBody>
      </p:sp>
      <p:sp>
        <p:nvSpPr>
          <p:cNvPr id="7" name="Obdélník 6"/>
          <p:cNvSpPr/>
          <p:nvPr/>
        </p:nvSpPr>
        <p:spPr>
          <a:xfrm>
            <a:off x="681132" y="2048977"/>
            <a:ext cx="1432187" cy="430887"/>
          </a:xfrm>
          <a:prstGeom prst="rect">
            <a:avLst/>
          </a:prstGeom>
        </p:spPr>
        <p:txBody>
          <a:bodyPr wrap="none">
            <a:spAutoFit/>
          </a:bodyPr>
          <a:lstStyle/>
          <a:p>
            <a:r>
              <a:rPr lang="cs-CZ" sz="2200" b="1" dirty="0">
                <a:solidFill>
                  <a:schemeClr val="bg1"/>
                </a:solidFill>
              </a:rPr>
              <a:t>Obyčejové</a:t>
            </a:r>
          </a:p>
        </p:txBody>
      </p:sp>
      <p:sp>
        <p:nvSpPr>
          <p:cNvPr id="15" name="TextovéPole 14"/>
          <p:cNvSpPr txBox="1"/>
          <p:nvPr/>
        </p:nvSpPr>
        <p:spPr>
          <a:xfrm>
            <a:off x="1088809" y="5718190"/>
            <a:ext cx="4623853" cy="400110"/>
          </a:xfrm>
          <a:prstGeom prst="rect">
            <a:avLst/>
          </a:prstGeom>
          <a:noFill/>
        </p:spPr>
        <p:txBody>
          <a:bodyPr wrap="square" rtlCol="0">
            <a:spAutoFit/>
          </a:bodyPr>
          <a:lstStyle/>
          <a:p>
            <a:pPr marL="285750" indent="-285750">
              <a:buFont typeface="Arial" panose="020B0604020202020204" pitchFamily="34" charset="0"/>
              <a:buChar char="•"/>
            </a:pPr>
            <a:r>
              <a:rPr lang="cs-CZ" sz="2000" dirty="0"/>
              <a:t>oprávnění osoby nějak se chovat</a:t>
            </a:r>
          </a:p>
        </p:txBody>
      </p:sp>
      <p:sp>
        <p:nvSpPr>
          <p:cNvPr id="16" name="Obdélník: se zakulacenými rohy 15"/>
          <p:cNvSpPr/>
          <p:nvPr/>
        </p:nvSpPr>
        <p:spPr>
          <a:xfrm>
            <a:off x="5701374" y="1886044"/>
            <a:ext cx="3381375" cy="523875"/>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Psané</a:t>
            </a:r>
          </a:p>
        </p:txBody>
      </p:sp>
      <p:sp>
        <p:nvSpPr>
          <p:cNvPr id="17" name="Obdélník: se zakulacenými rohy 16"/>
          <p:cNvSpPr/>
          <p:nvPr/>
        </p:nvSpPr>
        <p:spPr>
          <a:xfrm>
            <a:off x="5712663" y="2812506"/>
            <a:ext cx="3381375" cy="523875"/>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Mezinárodní</a:t>
            </a:r>
          </a:p>
        </p:txBody>
      </p:sp>
      <p:sp>
        <p:nvSpPr>
          <p:cNvPr id="18" name="Obdélník: se zakulacenými rohy 17"/>
          <p:cNvSpPr/>
          <p:nvPr/>
        </p:nvSpPr>
        <p:spPr>
          <a:xfrm>
            <a:off x="5712664" y="4996911"/>
            <a:ext cx="3381375" cy="523875"/>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Objektivní</a:t>
            </a:r>
          </a:p>
        </p:txBody>
      </p:sp>
      <p:sp>
        <p:nvSpPr>
          <p:cNvPr id="19" name="Obdélník: se zakulacenými rohy 18"/>
          <p:cNvSpPr/>
          <p:nvPr/>
        </p:nvSpPr>
        <p:spPr>
          <a:xfrm>
            <a:off x="1099963" y="4996910"/>
            <a:ext cx="3381376" cy="5238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Subjektivní</a:t>
            </a:r>
          </a:p>
        </p:txBody>
      </p:sp>
      <p:sp>
        <p:nvSpPr>
          <p:cNvPr id="20" name="Obdélník: se zakulacenými rohy 19"/>
          <p:cNvSpPr/>
          <p:nvPr/>
        </p:nvSpPr>
        <p:spPr>
          <a:xfrm>
            <a:off x="1024128" y="2812505"/>
            <a:ext cx="3381376" cy="5238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Vnitrostátní</a:t>
            </a:r>
          </a:p>
        </p:txBody>
      </p:sp>
      <p:sp>
        <p:nvSpPr>
          <p:cNvPr id="21" name="Obdélník: se zakulacenými rohy 20"/>
          <p:cNvSpPr/>
          <p:nvPr/>
        </p:nvSpPr>
        <p:spPr>
          <a:xfrm>
            <a:off x="1024128" y="1931429"/>
            <a:ext cx="3381376" cy="5238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Obyčejové</a:t>
            </a:r>
          </a:p>
        </p:txBody>
      </p:sp>
      <p:sp>
        <p:nvSpPr>
          <p:cNvPr id="23" name="Obdélník 22"/>
          <p:cNvSpPr/>
          <p:nvPr/>
        </p:nvSpPr>
        <p:spPr>
          <a:xfrm>
            <a:off x="5712662" y="5520786"/>
            <a:ext cx="6400315" cy="1015663"/>
          </a:xfrm>
          <a:prstGeom prst="rect">
            <a:avLst/>
          </a:prstGeom>
        </p:spPr>
        <p:txBody>
          <a:bodyPr wrap="square">
            <a:spAutoFit/>
          </a:bodyPr>
          <a:lstStyle/>
          <a:p>
            <a:pPr marL="285750" indent="-285750">
              <a:buFont typeface="Arial" panose="020B0604020202020204" pitchFamily="34" charset="0"/>
              <a:buChar char="•"/>
            </a:pPr>
            <a:r>
              <a:rPr lang="cs-CZ" sz="2000" dirty="0"/>
              <a:t>Soubor právních norem, tj. příkazů, zákazů a dovolení (obecně pravidel), jimiž právotvorné společenství upravuje přípustné jednání a vzájemné vztahy svých členů.</a:t>
            </a:r>
          </a:p>
        </p:txBody>
      </p:sp>
    </p:spTree>
    <p:extLst>
      <p:ext uri="{BB962C8B-B14F-4D97-AF65-F5344CB8AC3E}">
        <p14:creationId xmlns:p14="http://schemas.microsoft.com/office/powerpoint/2010/main" val="3432519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se zakulacenými rohy 4"/>
          <p:cNvSpPr/>
          <p:nvPr/>
        </p:nvSpPr>
        <p:spPr>
          <a:xfrm>
            <a:off x="719328" y="1886046"/>
            <a:ext cx="3381375" cy="5238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Procesní</a:t>
            </a:r>
          </a:p>
        </p:txBody>
      </p:sp>
      <p:sp>
        <p:nvSpPr>
          <p:cNvPr id="2" name="Nadpis 1"/>
          <p:cNvSpPr>
            <a:spLocks noGrp="1"/>
          </p:cNvSpPr>
          <p:nvPr>
            <p:ph type="title"/>
          </p:nvPr>
        </p:nvSpPr>
        <p:spPr/>
        <p:txBody>
          <a:bodyPr/>
          <a:lstStyle/>
          <a:p>
            <a:r>
              <a:rPr lang="cs-CZ" dirty="0"/>
              <a:t>základní členění právních norem</a:t>
            </a:r>
          </a:p>
        </p:txBody>
      </p:sp>
      <p:sp>
        <p:nvSpPr>
          <p:cNvPr id="3" name="Zástupný symbol pro obsah 2"/>
          <p:cNvSpPr>
            <a:spLocks noGrp="1"/>
          </p:cNvSpPr>
          <p:nvPr>
            <p:ph idx="1"/>
          </p:nvPr>
        </p:nvSpPr>
        <p:spPr>
          <a:xfrm>
            <a:off x="719327" y="2547366"/>
            <a:ext cx="5557295" cy="1485432"/>
          </a:xfrm>
        </p:spPr>
        <p:txBody>
          <a:bodyPr numCol="1">
            <a:normAutofit fontScale="62500" lnSpcReduction="20000"/>
          </a:bodyPr>
          <a:lstStyle/>
          <a:p>
            <a:pPr marL="180975" indent="-180975">
              <a:buFont typeface="Wingdings" panose="05000000000000000000" pitchFamily="2" charset="2"/>
              <a:buChar char="§"/>
            </a:pPr>
            <a:r>
              <a:rPr lang="cs-CZ" sz="2600" dirty="0"/>
              <a:t>pojednávají o postupu, dávají návod, jak je možné se bránit, u kterého orgánu, v jaké lhůtě,… </a:t>
            </a:r>
          </a:p>
          <a:p>
            <a:pPr marL="180975" indent="-180975">
              <a:buFont typeface="Wingdings" panose="05000000000000000000" pitchFamily="2" charset="2"/>
              <a:buChar char="§"/>
            </a:pPr>
            <a:r>
              <a:rPr lang="cs-CZ" sz="2600" dirty="0"/>
              <a:t>př.: trestní řád</a:t>
            </a:r>
          </a:p>
          <a:p>
            <a:pPr marL="180975" indent="-180975">
              <a:buFont typeface="Wingdings" panose="05000000000000000000" pitchFamily="2" charset="2"/>
              <a:buChar char="§"/>
            </a:pPr>
            <a:r>
              <a:rPr lang="cs-CZ" i="1" dirty="0">
                <a:solidFill>
                  <a:schemeClr val="accent1">
                    <a:lumMod val="75000"/>
                  </a:schemeClr>
                </a:solidFill>
              </a:rPr>
              <a:t>Odvolání se podává u soudu, proti jehož rozsudku směřuje, a to do osmi dnů od doručení opisu rozsudku.</a:t>
            </a:r>
          </a:p>
          <a:p>
            <a:pPr marL="0" indent="0">
              <a:buNone/>
            </a:pPr>
            <a:endParaRPr lang="cs-CZ" sz="3000" b="1" dirty="0">
              <a:solidFill>
                <a:schemeClr val="bg1"/>
              </a:solidFill>
            </a:endParaRPr>
          </a:p>
        </p:txBody>
      </p:sp>
      <p:sp>
        <p:nvSpPr>
          <p:cNvPr id="8" name="Obdélník: se zakulacenými rohy 7"/>
          <p:cNvSpPr/>
          <p:nvPr/>
        </p:nvSpPr>
        <p:spPr>
          <a:xfrm>
            <a:off x="719327" y="5651180"/>
            <a:ext cx="3381376" cy="5238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Soukromoprávní</a:t>
            </a:r>
          </a:p>
        </p:txBody>
      </p:sp>
      <p:sp>
        <p:nvSpPr>
          <p:cNvPr id="9" name="Obdélník: se zakulacenými rohy 8"/>
          <p:cNvSpPr/>
          <p:nvPr/>
        </p:nvSpPr>
        <p:spPr>
          <a:xfrm>
            <a:off x="719328" y="4099273"/>
            <a:ext cx="3381375" cy="5238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Dispozitivní</a:t>
            </a:r>
          </a:p>
        </p:txBody>
      </p:sp>
      <p:sp>
        <p:nvSpPr>
          <p:cNvPr id="10" name="Obdélník 9"/>
          <p:cNvSpPr/>
          <p:nvPr/>
        </p:nvSpPr>
        <p:spPr>
          <a:xfrm>
            <a:off x="719328" y="4686300"/>
            <a:ext cx="5907249" cy="707886"/>
          </a:xfrm>
          <a:prstGeom prst="rect">
            <a:avLst/>
          </a:prstGeom>
        </p:spPr>
        <p:txBody>
          <a:bodyPr wrap="square">
            <a:spAutoFit/>
          </a:bodyPr>
          <a:lstStyle/>
          <a:p>
            <a:pPr marL="180975" indent="-180975">
              <a:buFont typeface="Wingdings" panose="05000000000000000000" pitchFamily="2" charset="2"/>
              <a:buChar char="§"/>
            </a:pPr>
            <a:r>
              <a:rPr lang="cs-CZ" sz="2000" dirty="0"/>
              <a:t>lze se od nich smluvně odchýlit </a:t>
            </a:r>
          </a:p>
          <a:p>
            <a:pPr marL="180975" indent="-180975">
              <a:buFont typeface="Wingdings" panose="05000000000000000000" pitchFamily="2" charset="2"/>
              <a:buChar char="§"/>
            </a:pPr>
            <a:r>
              <a:rPr lang="cs-CZ" sz="2000" dirty="0"/>
              <a:t>př.: </a:t>
            </a:r>
            <a:r>
              <a:rPr lang="cs-CZ" sz="2000" i="1" dirty="0"/>
              <a:t>„…, není-li dohodnuto jinak“ </a:t>
            </a:r>
          </a:p>
        </p:txBody>
      </p:sp>
      <p:sp>
        <p:nvSpPr>
          <p:cNvPr id="11" name="Obdélník: se zakulacenými rohy 10"/>
          <p:cNvSpPr/>
          <p:nvPr/>
        </p:nvSpPr>
        <p:spPr>
          <a:xfrm>
            <a:off x="6626575" y="1886046"/>
            <a:ext cx="3381375" cy="523875"/>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Hmotné</a:t>
            </a:r>
          </a:p>
        </p:txBody>
      </p:sp>
      <p:sp>
        <p:nvSpPr>
          <p:cNvPr id="13" name="Zástupný symbol pro obsah 2"/>
          <p:cNvSpPr txBox="1">
            <a:spLocks/>
          </p:cNvSpPr>
          <p:nvPr/>
        </p:nvSpPr>
        <p:spPr>
          <a:xfrm>
            <a:off x="6502400" y="2533524"/>
            <a:ext cx="5907251" cy="1366862"/>
          </a:xfrm>
          <a:prstGeom prst="rect">
            <a:avLst/>
          </a:prstGeom>
        </p:spPr>
        <p:txBody>
          <a:bodyPr vert="horz" lIns="45720" tIns="45720" rIns="45720" bIns="45720" numCol="1"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180975" indent="-180975">
              <a:buFont typeface="Wingdings" panose="05000000000000000000" pitchFamily="2" charset="2"/>
              <a:buChar char="§"/>
            </a:pPr>
            <a:r>
              <a:rPr lang="cs-CZ" dirty="0"/>
              <a:t>stanoví základ právních pojmů, hmotu </a:t>
            </a:r>
          </a:p>
          <a:p>
            <a:pPr marL="180975" indent="-180975">
              <a:buFont typeface="Wingdings" panose="05000000000000000000" pitchFamily="2" charset="2"/>
              <a:buChar char="§"/>
            </a:pPr>
            <a:r>
              <a:rPr lang="cs-CZ" dirty="0"/>
              <a:t>př.: trestní zákoník</a:t>
            </a:r>
          </a:p>
          <a:p>
            <a:pPr marL="180975" indent="-180975">
              <a:buFont typeface="Wingdings" panose="05000000000000000000" pitchFamily="2" charset="2"/>
              <a:buChar char="§"/>
            </a:pPr>
            <a:r>
              <a:rPr lang="cs-CZ" sz="1800" i="1" dirty="0">
                <a:solidFill>
                  <a:schemeClr val="accent1">
                    <a:lumMod val="75000"/>
                  </a:schemeClr>
                </a:solidFill>
              </a:rPr>
              <a:t>Kdo za trvání svého manželství uzavře manželství jiné, bude potrestán odnětím svobody až na dvě léta.</a:t>
            </a:r>
          </a:p>
          <a:p>
            <a:endParaRPr lang="cs-CZ" i="1" dirty="0">
              <a:solidFill>
                <a:schemeClr val="accent1">
                  <a:lumMod val="75000"/>
                </a:schemeClr>
              </a:solidFill>
            </a:endParaRPr>
          </a:p>
          <a:p>
            <a:pPr marL="0" indent="0">
              <a:buFont typeface="Tw Cen MT" panose="020B0602020104020603" pitchFamily="34" charset="0"/>
              <a:buNone/>
            </a:pPr>
            <a:endParaRPr lang="cs-CZ" sz="3000" b="1" dirty="0">
              <a:solidFill>
                <a:schemeClr val="bg1"/>
              </a:solidFill>
            </a:endParaRPr>
          </a:p>
        </p:txBody>
      </p:sp>
      <p:sp>
        <p:nvSpPr>
          <p:cNvPr id="14" name="Obdélník: se zakulacenými rohy 13"/>
          <p:cNvSpPr/>
          <p:nvPr/>
        </p:nvSpPr>
        <p:spPr>
          <a:xfrm>
            <a:off x="6626576" y="4099273"/>
            <a:ext cx="3381375" cy="523875"/>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Kogentní</a:t>
            </a:r>
          </a:p>
        </p:txBody>
      </p:sp>
      <p:sp>
        <p:nvSpPr>
          <p:cNvPr id="15" name="Obdélník 14"/>
          <p:cNvSpPr/>
          <p:nvPr/>
        </p:nvSpPr>
        <p:spPr>
          <a:xfrm>
            <a:off x="6626577" y="4689085"/>
            <a:ext cx="5242637" cy="400110"/>
          </a:xfrm>
          <a:prstGeom prst="rect">
            <a:avLst/>
          </a:prstGeom>
        </p:spPr>
        <p:txBody>
          <a:bodyPr wrap="square">
            <a:spAutoFit/>
          </a:bodyPr>
          <a:lstStyle/>
          <a:p>
            <a:pPr marL="180975" indent="-180975">
              <a:buFont typeface="Wingdings" panose="05000000000000000000" pitchFamily="2" charset="2"/>
              <a:buChar char="§"/>
            </a:pPr>
            <a:r>
              <a:rPr lang="cs-CZ" sz="2000" dirty="0"/>
              <a:t>nelze se od nich odchýlit</a:t>
            </a:r>
          </a:p>
        </p:txBody>
      </p:sp>
      <p:sp>
        <p:nvSpPr>
          <p:cNvPr id="16" name="Obdélník: se zakulacenými rohy 15"/>
          <p:cNvSpPr/>
          <p:nvPr/>
        </p:nvSpPr>
        <p:spPr>
          <a:xfrm>
            <a:off x="6626575" y="5651180"/>
            <a:ext cx="3381375" cy="523875"/>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dirty="0">
                <a:solidFill>
                  <a:schemeClr val="bg1"/>
                </a:solidFill>
              </a:rPr>
              <a:t>Veřejnoprávní</a:t>
            </a:r>
          </a:p>
        </p:txBody>
      </p:sp>
    </p:spTree>
    <p:extLst>
      <p:ext uri="{BB962C8B-B14F-4D97-AF65-F5344CB8AC3E}">
        <p14:creationId xmlns:p14="http://schemas.microsoft.com/office/powerpoint/2010/main" val="4198350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se zakulacenými rohy 9"/>
          <p:cNvSpPr/>
          <p:nvPr/>
        </p:nvSpPr>
        <p:spPr>
          <a:xfrm>
            <a:off x="6867525" y="2190750"/>
            <a:ext cx="4857750" cy="86677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dirty="0"/>
              <a:t>Ústavní pořádek: Ústava + LZPS</a:t>
            </a:r>
          </a:p>
          <a:p>
            <a:r>
              <a:rPr lang="cs-CZ" dirty="0"/>
              <a:t>Změny – kvalifikovanou většinou zákonodárců</a:t>
            </a:r>
          </a:p>
        </p:txBody>
      </p:sp>
      <p:sp>
        <p:nvSpPr>
          <p:cNvPr id="2" name="Nadpis 1"/>
          <p:cNvSpPr>
            <a:spLocks noGrp="1"/>
          </p:cNvSpPr>
          <p:nvPr>
            <p:ph type="title"/>
          </p:nvPr>
        </p:nvSpPr>
        <p:spPr/>
        <p:txBody>
          <a:bodyPr/>
          <a:lstStyle/>
          <a:p>
            <a:r>
              <a:rPr lang="cs-CZ" dirty="0"/>
              <a:t>Pyramida právního řádu</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42043622"/>
              </p:ext>
            </p:extLst>
          </p:nvPr>
        </p:nvGraphicFramePr>
        <p:xfrm>
          <a:off x="1023938" y="2084832"/>
          <a:ext cx="5233987" cy="4223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Obdélník: se zakulacenými rohy 10"/>
          <p:cNvSpPr/>
          <p:nvPr/>
        </p:nvSpPr>
        <p:spPr>
          <a:xfrm>
            <a:off x="6867524" y="3057525"/>
            <a:ext cx="4857751" cy="86677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dirty="0"/>
              <a:t>Zákony: Poslanecká sněmovna, Senát, Prezident</a:t>
            </a:r>
          </a:p>
          <a:p>
            <a:r>
              <a:rPr lang="cs-CZ" dirty="0"/>
              <a:t>Zákonná opatření: Senát v případě rozpuštění PS</a:t>
            </a:r>
          </a:p>
        </p:txBody>
      </p:sp>
      <p:sp>
        <p:nvSpPr>
          <p:cNvPr id="12" name="Obdélník: se zakulacenými rohy 11"/>
          <p:cNvSpPr/>
          <p:nvPr/>
        </p:nvSpPr>
        <p:spPr>
          <a:xfrm>
            <a:off x="6867524" y="3924300"/>
            <a:ext cx="4857751" cy="2384425"/>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dirty="0"/>
          </a:p>
          <a:p>
            <a:r>
              <a:rPr lang="cs-CZ" dirty="0"/>
              <a:t>Vše podzákonné předpisy</a:t>
            </a:r>
          </a:p>
          <a:p>
            <a:endParaRPr lang="cs-CZ" dirty="0"/>
          </a:p>
          <a:p>
            <a:endParaRPr lang="cs-CZ" dirty="0"/>
          </a:p>
          <a:p>
            <a:endParaRPr lang="cs-CZ" dirty="0"/>
          </a:p>
          <a:p>
            <a:endParaRPr lang="cs-CZ" dirty="0"/>
          </a:p>
          <a:p>
            <a:r>
              <a:rPr lang="cs-CZ" dirty="0"/>
              <a:t>Vyhlášky: samostatná působnost</a:t>
            </a:r>
          </a:p>
          <a:p>
            <a:r>
              <a:rPr lang="cs-CZ" dirty="0"/>
              <a:t>Nařízení: přenesená působnost</a:t>
            </a:r>
          </a:p>
          <a:p>
            <a:endParaRPr lang="cs-CZ" dirty="0"/>
          </a:p>
        </p:txBody>
      </p:sp>
      <p:sp>
        <p:nvSpPr>
          <p:cNvPr id="14" name="Obdélník: se zakulacenými rohy 13"/>
          <p:cNvSpPr/>
          <p:nvPr/>
        </p:nvSpPr>
        <p:spPr>
          <a:xfrm>
            <a:off x="6867524" y="4487418"/>
            <a:ext cx="4857751" cy="819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dirty="0"/>
              <a:t>Prováděcí předpisy zákonů – nesmí jít nad rámec zákonů</a:t>
            </a:r>
          </a:p>
        </p:txBody>
      </p:sp>
    </p:spTree>
    <p:extLst>
      <p:ext uri="{BB962C8B-B14F-4D97-AF65-F5344CB8AC3E}">
        <p14:creationId xmlns:p14="http://schemas.microsoft.com/office/powerpoint/2010/main" val="873904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Platnost x Účinnost právní normy</a:t>
            </a:r>
          </a:p>
        </p:txBody>
      </p:sp>
      <p:sp>
        <p:nvSpPr>
          <p:cNvPr id="3" name="Zástupný symbol pro obsah 2"/>
          <p:cNvSpPr>
            <a:spLocks noGrp="1"/>
          </p:cNvSpPr>
          <p:nvPr>
            <p:ph idx="1"/>
          </p:nvPr>
        </p:nvSpPr>
        <p:spPr>
          <a:xfrm>
            <a:off x="1024128" y="1800225"/>
            <a:ext cx="10939272" cy="4752975"/>
          </a:xfrm>
        </p:spPr>
        <p:txBody>
          <a:bodyPr>
            <a:normAutofit fontScale="85000" lnSpcReduction="20000"/>
          </a:bodyPr>
          <a:lstStyle/>
          <a:p>
            <a:pPr marL="180975" indent="-180975">
              <a:buFont typeface="Wingdings" panose="05000000000000000000" pitchFamily="2" charset="2"/>
              <a:buChar char="§"/>
            </a:pPr>
            <a:endParaRPr lang="cs-CZ" dirty="0"/>
          </a:p>
          <a:p>
            <a:pPr marL="180975" indent="-180975">
              <a:buFont typeface="Wingdings" panose="05000000000000000000" pitchFamily="2" charset="2"/>
              <a:buChar char="§"/>
            </a:pPr>
            <a:r>
              <a:rPr lang="cs-CZ" dirty="0"/>
              <a:t>je součástí platného právního řádu</a:t>
            </a:r>
          </a:p>
          <a:p>
            <a:pPr marL="180975" indent="-180975">
              <a:buFont typeface="Wingdings" panose="05000000000000000000" pitchFamily="2" charset="2"/>
              <a:buChar char="§"/>
            </a:pPr>
            <a:r>
              <a:rPr lang="cs-CZ" dirty="0"/>
              <a:t>nabývá vyhlášením (publikací) v příslušném publikačním prostředku (Sbírka zákonů, věstníky)</a:t>
            </a:r>
          </a:p>
          <a:p>
            <a:pPr marL="0" indent="0">
              <a:buNone/>
            </a:pPr>
            <a:endParaRPr lang="cs-CZ" dirty="0"/>
          </a:p>
          <a:p>
            <a:pPr marL="180975" indent="-180975">
              <a:buFont typeface="Wingdings" panose="05000000000000000000" pitchFamily="2" charset="2"/>
              <a:buChar char="§"/>
            </a:pPr>
            <a:endParaRPr lang="cs-CZ" dirty="0"/>
          </a:p>
          <a:p>
            <a:pPr marL="180975" indent="-180975">
              <a:buFont typeface="Wingdings" panose="05000000000000000000" pitchFamily="2" charset="2"/>
              <a:buChar char="§"/>
            </a:pPr>
            <a:r>
              <a:rPr lang="cs-CZ" dirty="0"/>
              <a:t>právní norma může způsobit právní následky</a:t>
            </a:r>
          </a:p>
          <a:p>
            <a:pPr marL="180975" indent="-180975">
              <a:buFont typeface="Wingdings" panose="05000000000000000000" pitchFamily="2" charset="2"/>
              <a:buChar char="§"/>
            </a:pPr>
            <a:r>
              <a:rPr lang="cs-CZ" dirty="0"/>
              <a:t>nastává dnem určeným v předpisu; není-li určeno, tak 15. dnem po vyhlášení</a:t>
            </a:r>
          </a:p>
          <a:p>
            <a:pPr marL="180975" indent="-180975">
              <a:buFont typeface="Wingdings" panose="05000000000000000000" pitchFamily="2" charset="2"/>
              <a:buChar char="§"/>
            </a:pPr>
            <a:r>
              <a:rPr lang="cs-CZ" dirty="0"/>
              <a:t>nesmí předcházet platnosti (právní jistota, veřejnost práva)</a:t>
            </a:r>
          </a:p>
          <a:p>
            <a:pPr marL="0" indent="0">
              <a:buNone/>
            </a:pPr>
            <a:endParaRPr lang="cs-CZ" dirty="0"/>
          </a:p>
          <a:p>
            <a:pPr marL="0" indent="0">
              <a:buNone/>
            </a:pPr>
            <a:r>
              <a:rPr lang="cs-CZ" dirty="0"/>
              <a:t>Mezi platností a účinností běží </a:t>
            </a:r>
            <a:r>
              <a:rPr lang="cs-CZ" b="1" dirty="0">
                <a:solidFill>
                  <a:srgbClr val="00B050"/>
                </a:solidFill>
              </a:rPr>
              <a:t>tzv. </a:t>
            </a:r>
            <a:r>
              <a:rPr lang="cs-CZ" b="1" dirty="0" err="1">
                <a:solidFill>
                  <a:srgbClr val="00B050"/>
                </a:solidFill>
              </a:rPr>
              <a:t>legisvakanční</a:t>
            </a:r>
            <a:r>
              <a:rPr lang="cs-CZ" b="1" dirty="0">
                <a:solidFill>
                  <a:srgbClr val="00B050"/>
                </a:solidFill>
              </a:rPr>
              <a:t> lhůta </a:t>
            </a:r>
          </a:p>
          <a:p>
            <a:pPr marL="180975" indent="-180975">
              <a:buFont typeface="Wingdings" panose="05000000000000000000" pitchFamily="2" charset="2"/>
              <a:buChar char="§"/>
            </a:pPr>
            <a:r>
              <a:rPr lang="cs-CZ" dirty="0"/>
              <a:t>pro účely možnosti se s právní normou seznámit</a:t>
            </a:r>
          </a:p>
          <a:p>
            <a:pPr marL="180975" indent="-180975">
              <a:buFont typeface="Wingdings" panose="05000000000000000000" pitchFamily="2" charset="2"/>
              <a:buChar char="§"/>
            </a:pPr>
            <a:r>
              <a:rPr lang="cs-CZ" dirty="0"/>
              <a:t>typicky 15 dní po vyhlášení; může být určeno i jinak</a:t>
            </a:r>
          </a:p>
          <a:p>
            <a:pPr marL="180975" indent="-180975">
              <a:buFont typeface="Wingdings" panose="05000000000000000000" pitchFamily="2" charset="2"/>
              <a:buChar char="§"/>
            </a:pPr>
            <a:endParaRPr lang="cs-CZ" dirty="0"/>
          </a:p>
        </p:txBody>
      </p:sp>
      <p:sp>
        <p:nvSpPr>
          <p:cNvPr id="4" name="Obdélník: se zakulacenými rohy 3"/>
          <p:cNvSpPr/>
          <p:nvPr/>
        </p:nvSpPr>
        <p:spPr>
          <a:xfrm>
            <a:off x="1024126" y="1714500"/>
            <a:ext cx="2066925" cy="46672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000" b="1" dirty="0"/>
              <a:t>Platnost</a:t>
            </a:r>
          </a:p>
        </p:txBody>
      </p:sp>
      <p:sp>
        <p:nvSpPr>
          <p:cNvPr id="5" name="Obdélník: se zakulacenými rohy 4"/>
          <p:cNvSpPr/>
          <p:nvPr/>
        </p:nvSpPr>
        <p:spPr>
          <a:xfrm>
            <a:off x="1024126" y="3248596"/>
            <a:ext cx="2066925" cy="46672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000" b="1" dirty="0"/>
              <a:t>Účinnost</a:t>
            </a:r>
          </a:p>
        </p:txBody>
      </p:sp>
    </p:spTree>
    <p:extLst>
      <p:ext uri="{BB962C8B-B14F-4D97-AF65-F5344CB8AC3E}">
        <p14:creationId xmlns:p14="http://schemas.microsoft.com/office/powerpoint/2010/main" val="621139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Působnost právní normy</a:t>
            </a:r>
          </a:p>
        </p:txBody>
      </p:sp>
      <p:graphicFrame>
        <p:nvGraphicFramePr>
          <p:cNvPr id="4" name="Diagram 3"/>
          <p:cNvGraphicFramePr/>
          <p:nvPr>
            <p:extLst>
              <p:ext uri="{D42A27DB-BD31-4B8C-83A1-F6EECF244321}">
                <p14:modId xmlns:p14="http://schemas.microsoft.com/office/powerpoint/2010/main" val="3446014179"/>
              </p:ext>
            </p:extLst>
          </p:nvPr>
        </p:nvGraphicFramePr>
        <p:xfrm>
          <a:off x="798701" y="1600200"/>
          <a:ext cx="11117074"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7920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24128" y="585216"/>
            <a:ext cx="10533134" cy="1499616"/>
          </a:xfrm>
        </p:spPr>
        <p:txBody>
          <a:bodyPr>
            <a:normAutofit/>
          </a:bodyPr>
          <a:lstStyle/>
          <a:p>
            <a:r>
              <a:rPr lang="cs-CZ" dirty="0"/>
              <a:t>Jak mít jistotu, že jsem našel správný zákon?</a:t>
            </a:r>
          </a:p>
        </p:txBody>
      </p:sp>
      <p:pic>
        <p:nvPicPr>
          <p:cNvPr id="8" name="Picture 12" descr="Výsledek obrázku pro codex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1380" y="4873919"/>
            <a:ext cx="4001051" cy="8885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descr="Výsledek obrázku pro beck onl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08" y="4526045"/>
            <a:ext cx="4127143" cy="158427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6" descr="Výsledek obrázku pro gov.port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5757" y="2540421"/>
            <a:ext cx="5904188" cy="1175904"/>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Výsledek obrázku pro aspi wolters kluwer"/>
          <p:cNvPicPr>
            <a:picLocks noChangeAspect="1" noChangeArrowheads="1"/>
          </p:cNvPicPr>
          <p:nvPr/>
        </p:nvPicPr>
        <p:blipFill rotWithShape="1">
          <a:blip r:embed="rId5">
            <a:extLst>
              <a:ext uri="{28A0092B-C50C-407E-A947-70E740481C1C}">
                <a14:useLocalDpi xmlns:a14="http://schemas.microsoft.com/office/drawing/2010/main" val="0"/>
              </a:ext>
            </a:extLst>
          </a:blip>
          <a:srcRect l="7847" t="18741" r="42531" b="20981"/>
          <a:stretch/>
        </p:blipFill>
        <p:spPr bwMode="auto">
          <a:xfrm>
            <a:off x="4303913" y="4608641"/>
            <a:ext cx="3461405" cy="141908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Výsledek obrázku pro úz"/>
          <p:cNvPicPr>
            <a:picLocks noChangeAspect="1" noChangeArrowheads="1"/>
          </p:cNvPicPr>
          <p:nvPr/>
        </p:nvPicPr>
        <p:blipFill rotWithShape="1">
          <a:blip r:embed="rId6">
            <a:extLst>
              <a:ext uri="{28A0092B-C50C-407E-A947-70E740481C1C}">
                <a14:useLocalDpi xmlns:a14="http://schemas.microsoft.com/office/drawing/2010/main" val="0"/>
              </a:ext>
            </a:extLst>
          </a:blip>
          <a:srcRect l="47531" r="-558" b="74764"/>
          <a:stretch/>
        </p:blipFill>
        <p:spPr bwMode="auto">
          <a:xfrm>
            <a:off x="8591549" y="2364936"/>
            <a:ext cx="2250987" cy="1578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5275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249</TotalTime>
  <Words>2134</Words>
  <Application>Microsoft Office PowerPoint</Application>
  <PresentationFormat>Širokoúhlá obrazovka</PresentationFormat>
  <Paragraphs>167</Paragraphs>
  <Slides>12</Slides>
  <Notes>6</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12</vt:i4>
      </vt:variant>
    </vt:vector>
  </HeadingPairs>
  <TitlesOfParts>
    <vt:vector size="19" baseType="lpstr">
      <vt:lpstr>Arial</vt:lpstr>
      <vt:lpstr>Calibri</vt:lpstr>
      <vt:lpstr>Tw Cen MT</vt:lpstr>
      <vt:lpstr>Tw Cen MT Condensed</vt:lpstr>
      <vt:lpstr>Wingdings</vt:lpstr>
      <vt:lpstr>Wingdings 3</vt:lpstr>
      <vt:lpstr>Integrál</vt:lpstr>
      <vt:lpstr>ZÁKLADNÍ POJMY </vt:lpstr>
      <vt:lpstr>Právo= soubor právních pravidel</vt:lpstr>
      <vt:lpstr>základní dělení práva I (dle Právních odvětví)</vt:lpstr>
      <vt:lpstr>Další dělení práva II</vt:lpstr>
      <vt:lpstr>základní členění právních norem</vt:lpstr>
      <vt:lpstr>Pyramida právního řádu</vt:lpstr>
      <vt:lpstr>Platnost x Účinnost právní normy</vt:lpstr>
      <vt:lpstr>Působnost právní normy</vt:lpstr>
      <vt:lpstr>Jak mít jistotu, že jsem našel správný zákon?</vt:lpstr>
      <vt:lpstr>Jak citovat?</vt:lpstr>
      <vt:lpstr>Ústava a ústavní pořádek</vt:lpstr>
      <vt:lpstr>Složky moci ve státě</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ZÁKLADNÍ POJMY</dc:title>
  <dc:creator>Barbora Němcová</dc:creator>
  <cp:lastModifiedBy>Jechová Barbora Mgr.</cp:lastModifiedBy>
  <cp:revision>27</cp:revision>
  <dcterms:created xsi:type="dcterms:W3CDTF">2017-02-21T17:44:54Z</dcterms:created>
  <dcterms:modified xsi:type="dcterms:W3CDTF">2017-03-03T07:57:47Z</dcterms:modified>
</cp:coreProperties>
</file>