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2" r:id="rId1"/>
  </p:sldMasterIdLst>
  <p:notesMasterIdLst>
    <p:notesMasterId r:id="rId21"/>
  </p:notesMasterIdLst>
  <p:sldIdLst>
    <p:sldId id="256" r:id="rId2"/>
    <p:sldId id="280" r:id="rId3"/>
    <p:sldId id="290" r:id="rId4"/>
    <p:sldId id="291" r:id="rId5"/>
    <p:sldId id="292" r:id="rId6"/>
    <p:sldId id="293" r:id="rId7"/>
    <p:sldId id="282" r:id="rId8"/>
    <p:sldId id="283" r:id="rId9"/>
    <p:sldId id="284" r:id="rId10"/>
    <p:sldId id="262" r:id="rId11"/>
    <p:sldId id="263" r:id="rId12"/>
    <p:sldId id="264" r:id="rId13"/>
    <p:sldId id="285" r:id="rId14"/>
    <p:sldId id="287" r:id="rId15"/>
    <p:sldId id="289" r:id="rId16"/>
    <p:sldId id="288" r:id="rId17"/>
    <p:sldId id="286" r:id="rId18"/>
    <p:sldId id="277" r:id="rId19"/>
    <p:sldId id="278" r:id="rId20"/>
  </p:sldIdLst>
  <p:sldSz cx="12192000" cy="6858000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4614" autoAdjust="0"/>
  </p:normalViewPr>
  <p:slideViewPr>
    <p:cSldViewPr snapToGrid="0">
      <p:cViewPr varScale="1">
        <p:scale>
          <a:sx n="104" d="100"/>
          <a:sy n="104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F762D5-7627-443B-A785-E94F1862498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DF77FA-6A18-4D51-AB43-B0855F0D2685}">
      <dgm:prSet phldrT="[Text]" custT="1"/>
      <dgm:spPr/>
      <dgm:t>
        <a:bodyPr/>
        <a:lstStyle/>
        <a:p>
          <a:r>
            <a:rPr lang="cs-CZ" sz="2600" dirty="0"/>
            <a:t>ZDRAVOTNICKÁ</a:t>
          </a:r>
        </a:p>
        <a:p>
          <a:r>
            <a:rPr lang="cs-CZ" sz="2600" dirty="0"/>
            <a:t>ZAŘÍZENÍ</a:t>
          </a:r>
        </a:p>
        <a:p>
          <a:r>
            <a:rPr lang="cs-CZ" sz="1200" dirty="0"/>
            <a:t>(372/2011 Sb.)</a:t>
          </a:r>
        </a:p>
      </dgm:t>
    </dgm:pt>
    <dgm:pt modelId="{5D19D8F5-15D9-4ADF-B43B-14AAAE20ED0A}" type="parTrans" cxnId="{61EB5C87-CD8A-4ED0-9DCE-72AA16A25592}">
      <dgm:prSet/>
      <dgm:spPr/>
      <dgm:t>
        <a:bodyPr/>
        <a:lstStyle/>
        <a:p>
          <a:endParaRPr lang="cs-CZ"/>
        </a:p>
      </dgm:t>
    </dgm:pt>
    <dgm:pt modelId="{A756B1F6-009F-4AA3-A9F1-EE54FC1AC45E}" type="sibTrans" cxnId="{61EB5C87-CD8A-4ED0-9DCE-72AA16A25592}">
      <dgm:prSet/>
      <dgm:spPr/>
      <dgm:t>
        <a:bodyPr/>
        <a:lstStyle/>
        <a:p>
          <a:endParaRPr lang="cs-CZ"/>
        </a:p>
      </dgm:t>
    </dgm:pt>
    <dgm:pt modelId="{EEAFE79D-E010-4B80-BAEA-FA1DE0543BC1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3100" dirty="0"/>
            <a:t>DD do 3 let</a:t>
          </a:r>
        </a:p>
        <a:p>
          <a:r>
            <a:rPr lang="cs-CZ" sz="2000" dirty="0"/>
            <a:t> „kojenecký ústav“ „dětské centrum“</a:t>
          </a:r>
        </a:p>
      </dgm:t>
    </dgm:pt>
    <dgm:pt modelId="{D81D35FA-6B07-450B-9976-1937EE46B331}" type="parTrans" cxnId="{85F86FD5-F0D1-48CC-A50B-077EEB511BB1}">
      <dgm:prSet/>
      <dgm:spPr/>
      <dgm:t>
        <a:bodyPr/>
        <a:lstStyle/>
        <a:p>
          <a:endParaRPr lang="cs-CZ"/>
        </a:p>
      </dgm:t>
    </dgm:pt>
    <dgm:pt modelId="{477C2B20-5991-4A6E-A67B-FC6ED339A1C7}" type="sibTrans" cxnId="{85F86FD5-F0D1-48CC-A50B-077EEB511BB1}">
      <dgm:prSet/>
      <dgm:spPr/>
      <dgm:t>
        <a:bodyPr/>
        <a:lstStyle/>
        <a:p>
          <a:endParaRPr lang="cs-CZ"/>
        </a:p>
      </dgm:t>
    </dgm:pt>
    <dgm:pt modelId="{846E0B28-0246-46AD-9B87-68F5A6AD0AAB}">
      <dgm:prSet phldrT="[Text]" custT="1"/>
      <dgm:spPr/>
      <dgm:t>
        <a:bodyPr/>
        <a:lstStyle/>
        <a:p>
          <a:r>
            <a:rPr lang="cs-CZ" sz="2600" dirty="0"/>
            <a:t>ŠKOLSKÁ</a:t>
          </a:r>
        </a:p>
        <a:p>
          <a:r>
            <a:rPr lang="cs-CZ" sz="2600" dirty="0"/>
            <a:t>ZAŘÍZENÍ</a:t>
          </a:r>
        </a:p>
        <a:p>
          <a:r>
            <a:rPr lang="cs-CZ" sz="1200" dirty="0"/>
            <a:t>(109/2002 Sb.)</a:t>
          </a:r>
        </a:p>
      </dgm:t>
    </dgm:pt>
    <dgm:pt modelId="{C0D49A08-58E1-401B-B885-19CC8335D06B}" type="parTrans" cxnId="{14486919-E98F-4719-9D25-BB7E0907D579}">
      <dgm:prSet/>
      <dgm:spPr/>
      <dgm:t>
        <a:bodyPr/>
        <a:lstStyle/>
        <a:p>
          <a:endParaRPr lang="cs-CZ"/>
        </a:p>
      </dgm:t>
    </dgm:pt>
    <dgm:pt modelId="{57D64B78-D8CD-4433-A552-EE770685919C}" type="sibTrans" cxnId="{14486919-E98F-4719-9D25-BB7E0907D579}">
      <dgm:prSet/>
      <dgm:spPr/>
      <dgm:t>
        <a:bodyPr/>
        <a:lstStyle/>
        <a:p>
          <a:endParaRPr lang="cs-CZ"/>
        </a:p>
      </dgm:t>
    </dgm:pt>
    <dgm:pt modelId="{401B68BB-8C71-4C90-99E4-27CFD7C461C2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/>
            <a:t>DD</a:t>
          </a:r>
        </a:p>
      </dgm:t>
    </dgm:pt>
    <dgm:pt modelId="{D17C4918-284E-4703-90E3-53D8B539B274}" type="parTrans" cxnId="{8475942E-381B-44BA-9C64-A910C9395581}">
      <dgm:prSet/>
      <dgm:spPr/>
      <dgm:t>
        <a:bodyPr/>
        <a:lstStyle/>
        <a:p>
          <a:endParaRPr lang="cs-CZ"/>
        </a:p>
      </dgm:t>
    </dgm:pt>
    <dgm:pt modelId="{9BE56B75-2AC0-4E49-AAAB-517CC012D70A}" type="sibTrans" cxnId="{8475942E-381B-44BA-9C64-A910C9395581}">
      <dgm:prSet/>
      <dgm:spPr/>
      <dgm:t>
        <a:bodyPr/>
        <a:lstStyle/>
        <a:p>
          <a:endParaRPr lang="cs-CZ"/>
        </a:p>
      </dgm:t>
    </dgm:pt>
    <dgm:pt modelId="{6A5DC7B4-0C1F-4D5C-A8AC-E4875030B213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/>
            <a:t>ZDVOP</a:t>
          </a:r>
        </a:p>
      </dgm:t>
    </dgm:pt>
    <dgm:pt modelId="{4088491E-D3FE-40E5-B3E1-5F978F6B2EDF}" type="parTrans" cxnId="{D866B1C7-FC7F-4F92-BCD6-B7BE78C53502}">
      <dgm:prSet/>
      <dgm:spPr/>
      <dgm:t>
        <a:bodyPr/>
        <a:lstStyle/>
        <a:p>
          <a:endParaRPr lang="cs-CZ"/>
        </a:p>
      </dgm:t>
    </dgm:pt>
    <dgm:pt modelId="{CB8AC40B-5B3A-417E-905F-6FBA7724E4CA}" type="sibTrans" cxnId="{D866B1C7-FC7F-4F92-BCD6-B7BE78C53502}">
      <dgm:prSet/>
      <dgm:spPr/>
      <dgm:t>
        <a:bodyPr/>
        <a:lstStyle/>
        <a:p>
          <a:endParaRPr lang="cs-CZ"/>
        </a:p>
      </dgm:t>
    </dgm:pt>
    <dgm:pt modelId="{C806908F-EFEA-4232-B44C-F3DA89F298CE}">
      <dgm:prSet phldrT="[Text]" custT="1"/>
      <dgm:spPr/>
      <dgm:t>
        <a:bodyPr/>
        <a:lstStyle/>
        <a:p>
          <a:r>
            <a:rPr lang="cs-CZ" sz="2600" dirty="0"/>
            <a:t>SOCIÁLNÍ </a:t>
          </a:r>
        </a:p>
        <a:p>
          <a:r>
            <a:rPr lang="cs-CZ" sz="2600" dirty="0"/>
            <a:t>SLUŽBA</a:t>
          </a:r>
        </a:p>
        <a:p>
          <a:r>
            <a:rPr lang="cs-CZ" sz="1200" dirty="0"/>
            <a:t>(108/2006 Sb.)</a:t>
          </a:r>
        </a:p>
      </dgm:t>
    </dgm:pt>
    <dgm:pt modelId="{0A5461D6-E76B-4E79-84D3-DDA4377E4BE9}" type="parTrans" cxnId="{288FB8BD-7A43-4664-8BFF-5041FACCAB00}">
      <dgm:prSet/>
      <dgm:spPr/>
      <dgm:t>
        <a:bodyPr/>
        <a:lstStyle/>
        <a:p>
          <a:endParaRPr lang="cs-CZ"/>
        </a:p>
      </dgm:t>
    </dgm:pt>
    <dgm:pt modelId="{EBD6599C-3F58-4C3A-9C7F-CF29FC86899E}" type="sibTrans" cxnId="{288FB8BD-7A43-4664-8BFF-5041FACCAB00}">
      <dgm:prSet/>
      <dgm:spPr/>
      <dgm:t>
        <a:bodyPr/>
        <a:lstStyle/>
        <a:p>
          <a:endParaRPr lang="cs-CZ"/>
        </a:p>
      </dgm:t>
    </dgm:pt>
    <dgm:pt modelId="{1FBE736A-8489-49FC-A294-556D00429C71}">
      <dgm:prSet phldrT="[Text]"/>
      <dgm:spPr/>
      <dgm:t>
        <a:bodyPr/>
        <a:lstStyle/>
        <a:p>
          <a:r>
            <a:rPr lang="cs-CZ" dirty="0"/>
            <a:t>DOZP </a:t>
          </a:r>
        </a:p>
      </dgm:t>
    </dgm:pt>
    <dgm:pt modelId="{47447347-3991-45AD-865D-E06AC5636F64}" type="parTrans" cxnId="{36625B72-0FBC-4931-868A-A8E2CCD54C2C}">
      <dgm:prSet/>
      <dgm:spPr/>
      <dgm:t>
        <a:bodyPr/>
        <a:lstStyle/>
        <a:p>
          <a:endParaRPr lang="cs-CZ"/>
        </a:p>
      </dgm:t>
    </dgm:pt>
    <dgm:pt modelId="{5967C4EE-7CBF-4A23-A03B-C1BEE38A56D2}" type="sibTrans" cxnId="{36625B72-0FBC-4931-868A-A8E2CCD54C2C}">
      <dgm:prSet/>
      <dgm:spPr/>
      <dgm:t>
        <a:bodyPr/>
        <a:lstStyle/>
        <a:p>
          <a:endParaRPr lang="cs-CZ"/>
        </a:p>
      </dgm:t>
    </dgm:pt>
    <dgm:pt modelId="{85674022-FC99-4FF6-B536-00D5BD7EFC1E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/>
            <a:t>ZPZS</a:t>
          </a:r>
        </a:p>
      </dgm:t>
    </dgm:pt>
    <dgm:pt modelId="{64E2E0F3-B1FC-4FDC-9669-DD11A18EC850}" type="parTrans" cxnId="{BA4EB3A3-219B-44B2-85C7-01794AB281D2}">
      <dgm:prSet/>
      <dgm:spPr/>
      <dgm:t>
        <a:bodyPr/>
        <a:lstStyle/>
        <a:p>
          <a:endParaRPr lang="cs-CZ"/>
        </a:p>
      </dgm:t>
    </dgm:pt>
    <dgm:pt modelId="{C0CA4F4E-8996-4F68-8081-E2D4BF41C46F}" type="sibTrans" cxnId="{BA4EB3A3-219B-44B2-85C7-01794AB281D2}">
      <dgm:prSet/>
      <dgm:spPr/>
      <dgm:t>
        <a:bodyPr/>
        <a:lstStyle/>
        <a:p>
          <a:endParaRPr lang="cs-CZ"/>
        </a:p>
      </dgm:t>
    </dgm:pt>
    <dgm:pt modelId="{2512C18E-1598-40EE-A79E-9519405D0776}">
      <dgm:prSet phldrT="[Text]" custT="1"/>
      <dgm:spPr/>
      <dgm:t>
        <a:bodyPr/>
        <a:lstStyle/>
        <a:p>
          <a:r>
            <a:rPr lang="cs-CZ" sz="2600" dirty="0"/>
            <a:t>POVĚŘENÍ K VÝKONU SPOD</a:t>
          </a:r>
        </a:p>
        <a:p>
          <a:r>
            <a:rPr lang="cs-CZ" sz="1200" dirty="0"/>
            <a:t>(359/1999 Sb.)</a:t>
          </a:r>
        </a:p>
      </dgm:t>
    </dgm:pt>
    <dgm:pt modelId="{7D0982B5-92B8-4ADF-9234-BCCB87EAE63D}" type="sibTrans" cxnId="{951E7015-9FD8-45A2-B536-0033B48B454E}">
      <dgm:prSet/>
      <dgm:spPr/>
      <dgm:t>
        <a:bodyPr/>
        <a:lstStyle/>
        <a:p>
          <a:endParaRPr lang="cs-CZ"/>
        </a:p>
      </dgm:t>
    </dgm:pt>
    <dgm:pt modelId="{7492F1A2-003A-4B17-9FBA-BBFF8A75F65B}" type="parTrans" cxnId="{951E7015-9FD8-45A2-B536-0033B48B454E}">
      <dgm:prSet/>
      <dgm:spPr/>
      <dgm:t>
        <a:bodyPr/>
        <a:lstStyle/>
        <a:p>
          <a:endParaRPr lang="cs-CZ"/>
        </a:p>
      </dgm:t>
    </dgm:pt>
    <dgm:pt modelId="{6114F821-1DCF-4B10-97ED-DE42573D7939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/>
            <a:t>DDŠ</a:t>
          </a:r>
        </a:p>
      </dgm:t>
    </dgm:pt>
    <dgm:pt modelId="{A7737457-5926-4A48-8A5C-3E6457E6044C}" type="parTrans" cxnId="{99AB7E63-526B-47E2-A8CD-DE8617B9872A}">
      <dgm:prSet/>
      <dgm:spPr/>
      <dgm:t>
        <a:bodyPr/>
        <a:lstStyle/>
        <a:p>
          <a:endParaRPr lang="cs-CZ"/>
        </a:p>
      </dgm:t>
    </dgm:pt>
    <dgm:pt modelId="{05713B41-A4F7-4298-BB7B-DEB2A9C1055B}" type="sibTrans" cxnId="{99AB7E63-526B-47E2-A8CD-DE8617B9872A}">
      <dgm:prSet/>
      <dgm:spPr/>
      <dgm:t>
        <a:bodyPr/>
        <a:lstStyle/>
        <a:p>
          <a:endParaRPr lang="cs-CZ"/>
        </a:p>
      </dgm:t>
    </dgm:pt>
    <dgm:pt modelId="{E4BDD5D4-251E-4033-A54C-36CEBEE51A47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/>
            <a:t>VÚ</a:t>
          </a:r>
        </a:p>
      </dgm:t>
    </dgm:pt>
    <dgm:pt modelId="{CE5818E6-F021-480C-89E6-06C0940C5936}" type="parTrans" cxnId="{4409B43F-0DB5-4AD9-B9A7-D9E087920A52}">
      <dgm:prSet/>
      <dgm:spPr/>
      <dgm:t>
        <a:bodyPr/>
        <a:lstStyle/>
        <a:p>
          <a:endParaRPr lang="cs-CZ"/>
        </a:p>
      </dgm:t>
    </dgm:pt>
    <dgm:pt modelId="{F43483ED-0945-4775-ACAE-5C557917CEB4}" type="sibTrans" cxnId="{4409B43F-0DB5-4AD9-B9A7-D9E087920A52}">
      <dgm:prSet/>
      <dgm:spPr/>
      <dgm:t>
        <a:bodyPr/>
        <a:lstStyle/>
        <a:p>
          <a:endParaRPr lang="cs-CZ"/>
        </a:p>
      </dgm:t>
    </dgm:pt>
    <dgm:pt modelId="{FC70C90B-E1ED-46CB-92B6-EB23929ED685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/>
            <a:t>DÚ</a:t>
          </a:r>
        </a:p>
      </dgm:t>
    </dgm:pt>
    <dgm:pt modelId="{77195CEC-0643-462D-AB9E-C2DEEBFEA606}" type="parTrans" cxnId="{F10CA2FB-B279-4552-8440-701F0C8CFDF0}">
      <dgm:prSet/>
      <dgm:spPr/>
      <dgm:t>
        <a:bodyPr/>
        <a:lstStyle/>
        <a:p>
          <a:endParaRPr lang="cs-CZ"/>
        </a:p>
      </dgm:t>
    </dgm:pt>
    <dgm:pt modelId="{0580E948-37AB-4B19-8BAB-AAE4576CEB4C}" type="sibTrans" cxnId="{F10CA2FB-B279-4552-8440-701F0C8CFDF0}">
      <dgm:prSet/>
      <dgm:spPr/>
      <dgm:t>
        <a:bodyPr/>
        <a:lstStyle/>
        <a:p>
          <a:endParaRPr lang="cs-CZ"/>
        </a:p>
      </dgm:t>
    </dgm:pt>
    <dgm:pt modelId="{D30AD768-E9ED-47D8-8105-C648FFCE0424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/>
            <a:t>SVP</a:t>
          </a:r>
        </a:p>
      </dgm:t>
    </dgm:pt>
    <dgm:pt modelId="{DFCB2300-B8FD-442B-99B3-26078C89E65C}" type="parTrans" cxnId="{66101904-0E83-45F3-A44A-5C504B072CE0}">
      <dgm:prSet/>
      <dgm:spPr/>
      <dgm:t>
        <a:bodyPr/>
        <a:lstStyle/>
        <a:p>
          <a:endParaRPr lang="cs-CZ"/>
        </a:p>
      </dgm:t>
    </dgm:pt>
    <dgm:pt modelId="{8E8D90BB-583B-4112-BAAD-8EAD103BF131}" type="sibTrans" cxnId="{66101904-0E83-45F3-A44A-5C504B072CE0}">
      <dgm:prSet/>
      <dgm:spPr/>
      <dgm:t>
        <a:bodyPr/>
        <a:lstStyle/>
        <a:p>
          <a:endParaRPr lang="cs-CZ"/>
        </a:p>
      </dgm:t>
    </dgm:pt>
    <dgm:pt modelId="{0754AB89-441C-4666-ACC6-9DADE6A680A4}" type="pres">
      <dgm:prSet presAssocID="{68F762D5-7627-443B-A785-E94F18624982}" presName="theList" presStyleCnt="0">
        <dgm:presLayoutVars>
          <dgm:dir/>
          <dgm:animLvl val="lvl"/>
          <dgm:resizeHandles val="exact"/>
        </dgm:presLayoutVars>
      </dgm:prSet>
      <dgm:spPr/>
    </dgm:pt>
    <dgm:pt modelId="{3BA83462-CD09-462E-A87C-D368936B10A2}" type="pres">
      <dgm:prSet presAssocID="{F7DF77FA-6A18-4D51-AB43-B0855F0D2685}" presName="compNode" presStyleCnt="0"/>
      <dgm:spPr/>
    </dgm:pt>
    <dgm:pt modelId="{BE037892-FE0F-491E-9C3B-59FCFD2FD4ED}" type="pres">
      <dgm:prSet presAssocID="{F7DF77FA-6A18-4D51-AB43-B0855F0D2685}" presName="aNode" presStyleLbl="bgShp" presStyleIdx="0" presStyleCnt="4" custLinFactNeighborX="1379"/>
      <dgm:spPr/>
    </dgm:pt>
    <dgm:pt modelId="{74F01037-C11B-4CF7-9F4E-2B9F02144DF4}" type="pres">
      <dgm:prSet presAssocID="{F7DF77FA-6A18-4D51-AB43-B0855F0D2685}" presName="textNode" presStyleLbl="bgShp" presStyleIdx="0" presStyleCnt="4"/>
      <dgm:spPr/>
    </dgm:pt>
    <dgm:pt modelId="{552D64DC-BB0D-415B-B529-DB102F93F6A2}" type="pres">
      <dgm:prSet presAssocID="{F7DF77FA-6A18-4D51-AB43-B0855F0D2685}" presName="compChildNode" presStyleCnt="0"/>
      <dgm:spPr/>
    </dgm:pt>
    <dgm:pt modelId="{027D8A11-2336-4B22-8F5F-DFA8C92AB7E6}" type="pres">
      <dgm:prSet presAssocID="{F7DF77FA-6A18-4D51-AB43-B0855F0D2685}" presName="theInnerList" presStyleCnt="0"/>
      <dgm:spPr/>
    </dgm:pt>
    <dgm:pt modelId="{35B11424-41A6-4B33-B48C-E3191486D85D}" type="pres">
      <dgm:prSet presAssocID="{EEAFE79D-E010-4B80-BAEA-FA1DE0543BC1}" presName="childNode" presStyleLbl="node1" presStyleIdx="0" presStyleCnt="9" custLinFactNeighborX="-2384" custLinFactNeighborY="-4653">
        <dgm:presLayoutVars>
          <dgm:bulletEnabled val="1"/>
        </dgm:presLayoutVars>
      </dgm:prSet>
      <dgm:spPr/>
    </dgm:pt>
    <dgm:pt modelId="{E7295137-2BA8-4AF6-AACF-2CB5159685DE}" type="pres">
      <dgm:prSet presAssocID="{EEAFE79D-E010-4B80-BAEA-FA1DE0543BC1}" presName="aSpace2" presStyleCnt="0"/>
      <dgm:spPr/>
    </dgm:pt>
    <dgm:pt modelId="{E87F41C8-EA5D-4E84-BB19-61635B1A778B}" type="pres">
      <dgm:prSet presAssocID="{85674022-FC99-4FF6-B536-00D5BD7EFC1E}" presName="childNode" presStyleLbl="node1" presStyleIdx="1" presStyleCnt="9" custLinFactNeighborX="-2384" custLinFactNeighborY="-4653">
        <dgm:presLayoutVars>
          <dgm:bulletEnabled val="1"/>
        </dgm:presLayoutVars>
      </dgm:prSet>
      <dgm:spPr/>
    </dgm:pt>
    <dgm:pt modelId="{CF6538B1-35DC-4521-982A-0AB7E3846860}" type="pres">
      <dgm:prSet presAssocID="{F7DF77FA-6A18-4D51-AB43-B0855F0D2685}" presName="aSpace" presStyleCnt="0"/>
      <dgm:spPr/>
    </dgm:pt>
    <dgm:pt modelId="{A4AA3AD0-5633-4EE2-B1BF-281B0728287B}" type="pres">
      <dgm:prSet presAssocID="{846E0B28-0246-46AD-9B87-68F5A6AD0AAB}" presName="compNode" presStyleCnt="0"/>
      <dgm:spPr/>
    </dgm:pt>
    <dgm:pt modelId="{133308B3-FBF5-4A44-A672-CE677AD449BB}" type="pres">
      <dgm:prSet presAssocID="{846E0B28-0246-46AD-9B87-68F5A6AD0AAB}" presName="aNode" presStyleLbl="bgShp" presStyleIdx="1" presStyleCnt="4" custLinFactNeighborX="-336" custLinFactNeighborY="-397"/>
      <dgm:spPr/>
    </dgm:pt>
    <dgm:pt modelId="{FE8FD55D-3BBB-41B6-AF7C-B4630AB8EA97}" type="pres">
      <dgm:prSet presAssocID="{846E0B28-0246-46AD-9B87-68F5A6AD0AAB}" presName="textNode" presStyleLbl="bgShp" presStyleIdx="1" presStyleCnt="4"/>
      <dgm:spPr/>
    </dgm:pt>
    <dgm:pt modelId="{AE2AD6C7-8ECB-4FAA-ABE2-785DEB11C56B}" type="pres">
      <dgm:prSet presAssocID="{846E0B28-0246-46AD-9B87-68F5A6AD0AAB}" presName="compChildNode" presStyleCnt="0"/>
      <dgm:spPr/>
    </dgm:pt>
    <dgm:pt modelId="{B6F6A94E-3314-408F-B5E1-1EE3F8D3BF66}" type="pres">
      <dgm:prSet presAssocID="{846E0B28-0246-46AD-9B87-68F5A6AD0AAB}" presName="theInnerList" presStyleCnt="0"/>
      <dgm:spPr/>
    </dgm:pt>
    <dgm:pt modelId="{22EAA0A5-6127-43AE-BEF9-16C75369A8A4}" type="pres">
      <dgm:prSet presAssocID="{401B68BB-8C71-4C90-99E4-27CFD7C461C2}" presName="childNode" presStyleLbl="node1" presStyleIdx="2" presStyleCnt="9" custLinFactNeighborX="-942" custLinFactNeighborY="-4653">
        <dgm:presLayoutVars>
          <dgm:bulletEnabled val="1"/>
        </dgm:presLayoutVars>
      </dgm:prSet>
      <dgm:spPr/>
    </dgm:pt>
    <dgm:pt modelId="{5EE26684-B479-42EA-8E7F-156D31303125}" type="pres">
      <dgm:prSet presAssocID="{401B68BB-8C71-4C90-99E4-27CFD7C461C2}" presName="aSpace2" presStyleCnt="0"/>
      <dgm:spPr/>
    </dgm:pt>
    <dgm:pt modelId="{C16E7767-2B9F-42EA-AEDF-F2B5B652EB31}" type="pres">
      <dgm:prSet presAssocID="{6114F821-1DCF-4B10-97ED-DE42573D7939}" presName="childNode" presStyleLbl="node1" presStyleIdx="3" presStyleCnt="9">
        <dgm:presLayoutVars>
          <dgm:bulletEnabled val="1"/>
        </dgm:presLayoutVars>
      </dgm:prSet>
      <dgm:spPr/>
    </dgm:pt>
    <dgm:pt modelId="{C2C9A1EB-7CF9-4942-93DD-4BECE1EFFE92}" type="pres">
      <dgm:prSet presAssocID="{6114F821-1DCF-4B10-97ED-DE42573D7939}" presName="aSpace2" presStyleCnt="0"/>
      <dgm:spPr/>
    </dgm:pt>
    <dgm:pt modelId="{4668646B-0C4F-440A-999A-69A52A5A240B}" type="pres">
      <dgm:prSet presAssocID="{E4BDD5D4-251E-4033-A54C-36CEBEE51A47}" presName="childNode" presStyleLbl="node1" presStyleIdx="4" presStyleCnt="9">
        <dgm:presLayoutVars>
          <dgm:bulletEnabled val="1"/>
        </dgm:presLayoutVars>
      </dgm:prSet>
      <dgm:spPr/>
    </dgm:pt>
    <dgm:pt modelId="{7D5D1F19-D9BC-45C6-A450-17A9CC800F78}" type="pres">
      <dgm:prSet presAssocID="{E4BDD5D4-251E-4033-A54C-36CEBEE51A47}" presName="aSpace2" presStyleCnt="0"/>
      <dgm:spPr/>
    </dgm:pt>
    <dgm:pt modelId="{50840AFE-4F90-4335-8F12-68EF42285E24}" type="pres">
      <dgm:prSet presAssocID="{FC70C90B-E1ED-46CB-92B6-EB23929ED685}" presName="childNode" presStyleLbl="node1" presStyleIdx="5" presStyleCnt="9">
        <dgm:presLayoutVars>
          <dgm:bulletEnabled val="1"/>
        </dgm:presLayoutVars>
      </dgm:prSet>
      <dgm:spPr/>
    </dgm:pt>
    <dgm:pt modelId="{4F2047E1-CAAD-4820-8B51-C88E5089508F}" type="pres">
      <dgm:prSet presAssocID="{FC70C90B-E1ED-46CB-92B6-EB23929ED685}" presName="aSpace2" presStyleCnt="0"/>
      <dgm:spPr/>
    </dgm:pt>
    <dgm:pt modelId="{72C8813F-59AD-4BD1-8980-5E859D4489B5}" type="pres">
      <dgm:prSet presAssocID="{D30AD768-E9ED-47D8-8105-C648FFCE0424}" presName="childNode" presStyleLbl="node1" presStyleIdx="6" presStyleCnt="9">
        <dgm:presLayoutVars>
          <dgm:bulletEnabled val="1"/>
        </dgm:presLayoutVars>
      </dgm:prSet>
      <dgm:spPr/>
    </dgm:pt>
    <dgm:pt modelId="{DE63448B-E052-48CE-87E5-B2F34F9FEF86}" type="pres">
      <dgm:prSet presAssocID="{846E0B28-0246-46AD-9B87-68F5A6AD0AAB}" presName="aSpace" presStyleCnt="0"/>
      <dgm:spPr/>
    </dgm:pt>
    <dgm:pt modelId="{B078B43B-E227-48A3-9CE1-E8BB0ACC3EF4}" type="pres">
      <dgm:prSet presAssocID="{2512C18E-1598-40EE-A79E-9519405D0776}" presName="compNode" presStyleCnt="0"/>
      <dgm:spPr/>
    </dgm:pt>
    <dgm:pt modelId="{7F5C0564-2B15-43B0-84BE-770A03F62A9E}" type="pres">
      <dgm:prSet presAssocID="{2512C18E-1598-40EE-A79E-9519405D0776}" presName="aNode" presStyleLbl="bgShp" presStyleIdx="2" presStyleCnt="4" custLinFactX="8697" custLinFactNeighborX="100000" custLinFactNeighborY="80"/>
      <dgm:spPr/>
    </dgm:pt>
    <dgm:pt modelId="{7707F50A-AC43-4500-978D-960A803BAE92}" type="pres">
      <dgm:prSet presAssocID="{2512C18E-1598-40EE-A79E-9519405D0776}" presName="textNode" presStyleLbl="bgShp" presStyleIdx="2" presStyleCnt="4"/>
      <dgm:spPr/>
    </dgm:pt>
    <dgm:pt modelId="{18214C98-4443-45A6-9BBD-81095F05EDD8}" type="pres">
      <dgm:prSet presAssocID="{2512C18E-1598-40EE-A79E-9519405D0776}" presName="compChildNode" presStyleCnt="0"/>
      <dgm:spPr/>
    </dgm:pt>
    <dgm:pt modelId="{4FDD64D0-506D-4925-A52D-FA0AB7694FC1}" type="pres">
      <dgm:prSet presAssocID="{2512C18E-1598-40EE-A79E-9519405D0776}" presName="theInnerList" presStyleCnt="0"/>
      <dgm:spPr/>
    </dgm:pt>
    <dgm:pt modelId="{A71444F7-DA75-430B-B1C0-89424AAE1D7A}" type="pres">
      <dgm:prSet presAssocID="{6A5DC7B4-0C1F-4D5C-A8AC-E4875030B213}" presName="childNode" presStyleLbl="node1" presStyleIdx="7" presStyleCnt="9" custLinFactX="37037" custLinFactNeighborX="100000" custLinFactNeighborY="1688">
        <dgm:presLayoutVars>
          <dgm:bulletEnabled val="1"/>
        </dgm:presLayoutVars>
      </dgm:prSet>
      <dgm:spPr/>
    </dgm:pt>
    <dgm:pt modelId="{680D906F-D634-4839-8F8F-603A4021A3C2}" type="pres">
      <dgm:prSet presAssocID="{2512C18E-1598-40EE-A79E-9519405D0776}" presName="aSpace" presStyleCnt="0"/>
      <dgm:spPr/>
    </dgm:pt>
    <dgm:pt modelId="{378DE1B8-E3E5-4653-BDFE-677DCA416C3E}" type="pres">
      <dgm:prSet presAssocID="{C806908F-EFEA-4232-B44C-F3DA89F298CE}" presName="compNode" presStyleCnt="0"/>
      <dgm:spPr/>
    </dgm:pt>
    <dgm:pt modelId="{18D8A025-38BD-4383-A2C9-2781BB77ED43}" type="pres">
      <dgm:prSet presAssocID="{C806908F-EFEA-4232-B44C-F3DA89F298CE}" presName="aNode" presStyleLbl="bgShp" presStyleIdx="3" presStyleCnt="4" custLinFactX="-8129" custLinFactNeighborX="-100000" custLinFactNeighborY="80"/>
      <dgm:spPr/>
    </dgm:pt>
    <dgm:pt modelId="{235ECF8D-76F0-42F7-900D-CEECE26C6FC1}" type="pres">
      <dgm:prSet presAssocID="{C806908F-EFEA-4232-B44C-F3DA89F298CE}" presName="textNode" presStyleLbl="bgShp" presStyleIdx="3" presStyleCnt="4"/>
      <dgm:spPr/>
    </dgm:pt>
    <dgm:pt modelId="{5923F976-675E-4165-82EE-F8EC087299FF}" type="pres">
      <dgm:prSet presAssocID="{C806908F-EFEA-4232-B44C-F3DA89F298CE}" presName="compChildNode" presStyleCnt="0"/>
      <dgm:spPr/>
    </dgm:pt>
    <dgm:pt modelId="{4C4EBA87-592B-492B-A4F3-17E2E8E679EE}" type="pres">
      <dgm:prSet presAssocID="{C806908F-EFEA-4232-B44C-F3DA89F298CE}" presName="theInnerList" presStyleCnt="0"/>
      <dgm:spPr/>
    </dgm:pt>
    <dgm:pt modelId="{22E85A73-4B88-421E-9FA7-74117E02F27D}" type="pres">
      <dgm:prSet presAssocID="{1FBE736A-8489-49FC-A294-556D00429C71}" presName="childNode" presStyleLbl="node1" presStyleIdx="8" presStyleCnt="9" custLinFactX="-33996" custLinFactNeighborX="-100000" custLinFactNeighborY="1688">
        <dgm:presLayoutVars>
          <dgm:bulletEnabled val="1"/>
        </dgm:presLayoutVars>
      </dgm:prSet>
      <dgm:spPr/>
    </dgm:pt>
  </dgm:ptLst>
  <dgm:cxnLst>
    <dgm:cxn modelId="{951E7015-9FD8-45A2-B536-0033B48B454E}" srcId="{68F762D5-7627-443B-A785-E94F18624982}" destId="{2512C18E-1598-40EE-A79E-9519405D0776}" srcOrd="2" destOrd="0" parTransId="{7492F1A2-003A-4B17-9FBA-BBFF8A75F65B}" sibTransId="{7D0982B5-92B8-4ADF-9234-BCCB87EAE63D}"/>
    <dgm:cxn modelId="{AC7A7F7D-66DE-4E2F-B9E0-F755EBF6D2BB}" type="presOf" srcId="{85674022-FC99-4FF6-B536-00D5BD7EFC1E}" destId="{E87F41C8-EA5D-4E84-BB19-61635B1A778B}" srcOrd="0" destOrd="0" presId="urn:microsoft.com/office/officeart/2005/8/layout/lProcess2"/>
    <dgm:cxn modelId="{BA4EB3A3-219B-44B2-85C7-01794AB281D2}" srcId="{F7DF77FA-6A18-4D51-AB43-B0855F0D2685}" destId="{85674022-FC99-4FF6-B536-00D5BD7EFC1E}" srcOrd="1" destOrd="0" parTransId="{64E2E0F3-B1FC-4FDC-9669-DD11A18EC850}" sibTransId="{C0CA4F4E-8996-4F68-8081-E2D4BF41C46F}"/>
    <dgm:cxn modelId="{6F2F5952-123A-42C1-B231-E560AAF73207}" type="presOf" srcId="{FC70C90B-E1ED-46CB-92B6-EB23929ED685}" destId="{50840AFE-4F90-4335-8F12-68EF42285E24}" srcOrd="0" destOrd="0" presId="urn:microsoft.com/office/officeart/2005/8/layout/lProcess2"/>
    <dgm:cxn modelId="{F94FC2FD-5F95-43DC-938F-473380A1CB43}" type="presOf" srcId="{E4BDD5D4-251E-4033-A54C-36CEBEE51A47}" destId="{4668646B-0C4F-440A-999A-69A52A5A240B}" srcOrd="0" destOrd="0" presId="urn:microsoft.com/office/officeart/2005/8/layout/lProcess2"/>
    <dgm:cxn modelId="{E4BDD9A6-3080-4A12-B5E2-9E3F90D92481}" type="presOf" srcId="{6114F821-1DCF-4B10-97ED-DE42573D7939}" destId="{C16E7767-2B9F-42EA-AEDF-F2B5B652EB31}" srcOrd="0" destOrd="0" presId="urn:microsoft.com/office/officeart/2005/8/layout/lProcess2"/>
    <dgm:cxn modelId="{99AB7E63-526B-47E2-A8CD-DE8617B9872A}" srcId="{846E0B28-0246-46AD-9B87-68F5A6AD0AAB}" destId="{6114F821-1DCF-4B10-97ED-DE42573D7939}" srcOrd="1" destOrd="0" parTransId="{A7737457-5926-4A48-8A5C-3E6457E6044C}" sibTransId="{05713B41-A4F7-4298-BB7B-DEB2A9C1055B}"/>
    <dgm:cxn modelId="{7295C699-2108-4038-B5F4-9A99CADFD2A8}" type="presOf" srcId="{EEAFE79D-E010-4B80-BAEA-FA1DE0543BC1}" destId="{35B11424-41A6-4B33-B48C-E3191486D85D}" srcOrd="0" destOrd="0" presId="urn:microsoft.com/office/officeart/2005/8/layout/lProcess2"/>
    <dgm:cxn modelId="{AD8A983E-8854-4829-BA1F-699FD102780F}" type="presOf" srcId="{F7DF77FA-6A18-4D51-AB43-B0855F0D2685}" destId="{74F01037-C11B-4CF7-9F4E-2B9F02144DF4}" srcOrd="1" destOrd="0" presId="urn:microsoft.com/office/officeart/2005/8/layout/lProcess2"/>
    <dgm:cxn modelId="{61EB5C87-CD8A-4ED0-9DCE-72AA16A25592}" srcId="{68F762D5-7627-443B-A785-E94F18624982}" destId="{F7DF77FA-6A18-4D51-AB43-B0855F0D2685}" srcOrd="0" destOrd="0" parTransId="{5D19D8F5-15D9-4ADF-B43B-14AAAE20ED0A}" sibTransId="{A756B1F6-009F-4AA3-A9F1-EE54FC1AC45E}"/>
    <dgm:cxn modelId="{6D934513-7A2E-4094-ADB5-EFAC95C9A182}" type="presOf" srcId="{6A5DC7B4-0C1F-4D5C-A8AC-E4875030B213}" destId="{A71444F7-DA75-430B-B1C0-89424AAE1D7A}" srcOrd="0" destOrd="0" presId="urn:microsoft.com/office/officeart/2005/8/layout/lProcess2"/>
    <dgm:cxn modelId="{F4BA5D24-3EB3-4C86-A3DA-4D9EBD231176}" type="presOf" srcId="{846E0B28-0246-46AD-9B87-68F5A6AD0AAB}" destId="{FE8FD55D-3BBB-41B6-AF7C-B4630AB8EA97}" srcOrd="1" destOrd="0" presId="urn:microsoft.com/office/officeart/2005/8/layout/lProcess2"/>
    <dgm:cxn modelId="{66101904-0E83-45F3-A44A-5C504B072CE0}" srcId="{846E0B28-0246-46AD-9B87-68F5A6AD0AAB}" destId="{D30AD768-E9ED-47D8-8105-C648FFCE0424}" srcOrd="4" destOrd="0" parTransId="{DFCB2300-B8FD-442B-99B3-26078C89E65C}" sibTransId="{8E8D90BB-583B-4112-BAAD-8EAD103BF131}"/>
    <dgm:cxn modelId="{4409B43F-0DB5-4AD9-B9A7-D9E087920A52}" srcId="{846E0B28-0246-46AD-9B87-68F5A6AD0AAB}" destId="{E4BDD5D4-251E-4033-A54C-36CEBEE51A47}" srcOrd="2" destOrd="0" parTransId="{CE5818E6-F021-480C-89E6-06C0940C5936}" sibTransId="{F43483ED-0945-4775-ACAE-5C557917CEB4}"/>
    <dgm:cxn modelId="{36625B72-0FBC-4931-868A-A8E2CCD54C2C}" srcId="{C806908F-EFEA-4232-B44C-F3DA89F298CE}" destId="{1FBE736A-8489-49FC-A294-556D00429C71}" srcOrd="0" destOrd="0" parTransId="{47447347-3991-45AD-865D-E06AC5636F64}" sibTransId="{5967C4EE-7CBF-4A23-A03B-C1BEE38A56D2}"/>
    <dgm:cxn modelId="{8475942E-381B-44BA-9C64-A910C9395581}" srcId="{846E0B28-0246-46AD-9B87-68F5A6AD0AAB}" destId="{401B68BB-8C71-4C90-99E4-27CFD7C461C2}" srcOrd="0" destOrd="0" parTransId="{D17C4918-284E-4703-90E3-53D8B539B274}" sibTransId="{9BE56B75-2AC0-4E49-AAAB-517CC012D70A}"/>
    <dgm:cxn modelId="{14486919-E98F-4719-9D25-BB7E0907D579}" srcId="{68F762D5-7627-443B-A785-E94F18624982}" destId="{846E0B28-0246-46AD-9B87-68F5A6AD0AAB}" srcOrd="1" destOrd="0" parTransId="{C0D49A08-58E1-401B-B885-19CC8335D06B}" sibTransId="{57D64B78-D8CD-4433-A552-EE770685919C}"/>
    <dgm:cxn modelId="{FCC0B046-BE9F-436B-A570-77C581B6B72E}" type="presOf" srcId="{C806908F-EFEA-4232-B44C-F3DA89F298CE}" destId="{235ECF8D-76F0-42F7-900D-CEECE26C6FC1}" srcOrd="1" destOrd="0" presId="urn:microsoft.com/office/officeart/2005/8/layout/lProcess2"/>
    <dgm:cxn modelId="{6DAB8A3E-4093-4240-A375-3C78EC0314E6}" type="presOf" srcId="{846E0B28-0246-46AD-9B87-68F5A6AD0AAB}" destId="{133308B3-FBF5-4A44-A672-CE677AD449BB}" srcOrd="0" destOrd="0" presId="urn:microsoft.com/office/officeart/2005/8/layout/lProcess2"/>
    <dgm:cxn modelId="{BDF15FA6-1C6B-42BC-8370-1F09E4B094ED}" type="presOf" srcId="{D30AD768-E9ED-47D8-8105-C648FFCE0424}" destId="{72C8813F-59AD-4BD1-8980-5E859D4489B5}" srcOrd="0" destOrd="0" presId="urn:microsoft.com/office/officeart/2005/8/layout/lProcess2"/>
    <dgm:cxn modelId="{97F6539D-617D-4D93-9997-83D4CCA1F8B9}" type="presOf" srcId="{1FBE736A-8489-49FC-A294-556D00429C71}" destId="{22E85A73-4B88-421E-9FA7-74117E02F27D}" srcOrd="0" destOrd="0" presId="urn:microsoft.com/office/officeart/2005/8/layout/lProcess2"/>
    <dgm:cxn modelId="{0833F59D-31D2-49E2-BBAA-208AD6DFB359}" type="presOf" srcId="{F7DF77FA-6A18-4D51-AB43-B0855F0D2685}" destId="{BE037892-FE0F-491E-9C3B-59FCFD2FD4ED}" srcOrd="0" destOrd="0" presId="urn:microsoft.com/office/officeart/2005/8/layout/lProcess2"/>
    <dgm:cxn modelId="{D866B1C7-FC7F-4F92-BCD6-B7BE78C53502}" srcId="{2512C18E-1598-40EE-A79E-9519405D0776}" destId="{6A5DC7B4-0C1F-4D5C-A8AC-E4875030B213}" srcOrd="0" destOrd="0" parTransId="{4088491E-D3FE-40E5-B3E1-5F978F6B2EDF}" sibTransId="{CB8AC40B-5B3A-417E-905F-6FBA7724E4CA}"/>
    <dgm:cxn modelId="{85F86FD5-F0D1-48CC-A50B-077EEB511BB1}" srcId="{F7DF77FA-6A18-4D51-AB43-B0855F0D2685}" destId="{EEAFE79D-E010-4B80-BAEA-FA1DE0543BC1}" srcOrd="0" destOrd="0" parTransId="{D81D35FA-6B07-450B-9976-1937EE46B331}" sibTransId="{477C2B20-5991-4A6E-A67B-FC6ED339A1C7}"/>
    <dgm:cxn modelId="{F10CA2FB-B279-4552-8440-701F0C8CFDF0}" srcId="{846E0B28-0246-46AD-9B87-68F5A6AD0AAB}" destId="{FC70C90B-E1ED-46CB-92B6-EB23929ED685}" srcOrd="3" destOrd="0" parTransId="{77195CEC-0643-462D-AB9E-C2DEEBFEA606}" sibTransId="{0580E948-37AB-4B19-8BAB-AAE4576CEB4C}"/>
    <dgm:cxn modelId="{B0EF9058-1DFB-43C0-9BF5-368E24DCC53B}" type="presOf" srcId="{2512C18E-1598-40EE-A79E-9519405D0776}" destId="{7F5C0564-2B15-43B0-84BE-770A03F62A9E}" srcOrd="0" destOrd="0" presId="urn:microsoft.com/office/officeart/2005/8/layout/lProcess2"/>
    <dgm:cxn modelId="{484F05CE-98B9-40BA-9751-3C2E219E4947}" type="presOf" srcId="{68F762D5-7627-443B-A785-E94F18624982}" destId="{0754AB89-441C-4666-ACC6-9DADE6A680A4}" srcOrd="0" destOrd="0" presId="urn:microsoft.com/office/officeart/2005/8/layout/lProcess2"/>
    <dgm:cxn modelId="{FDAA7D7E-628D-4009-BE65-D9A576264959}" type="presOf" srcId="{C806908F-EFEA-4232-B44C-F3DA89F298CE}" destId="{18D8A025-38BD-4383-A2C9-2781BB77ED43}" srcOrd="0" destOrd="0" presId="urn:microsoft.com/office/officeart/2005/8/layout/lProcess2"/>
    <dgm:cxn modelId="{210DA807-C8C9-4683-AD27-44F1D39B8098}" type="presOf" srcId="{401B68BB-8C71-4C90-99E4-27CFD7C461C2}" destId="{22EAA0A5-6127-43AE-BEF9-16C75369A8A4}" srcOrd="0" destOrd="0" presId="urn:microsoft.com/office/officeart/2005/8/layout/lProcess2"/>
    <dgm:cxn modelId="{7D2A4355-0185-407E-8D26-C28AB269AC10}" type="presOf" srcId="{2512C18E-1598-40EE-A79E-9519405D0776}" destId="{7707F50A-AC43-4500-978D-960A803BAE92}" srcOrd="1" destOrd="0" presId="urn:microsoft.com/office/officeart/2005/8/layout/lProcess2"/>
    <dgm:cxn modelId="{288FB8BD-7A43-4664-8BFF-5041FACCAB00}" srcId="{68F762D5-7627-443B-A785-E94F18624982}" destId="{C806908F-EFEA-4232-B44C-F3DA89F298CE}" srcOrd="3" destOrd="0" parTransId="{0A5461D6-E76B-4E79-84D3-DDA4377E4BE9}" sibTransId="{EBD6599C-3F58-4C3A-9C7F-CF29FC86899E}"/>
    <dgm:cxn modelId="{BFF7ECA8-C93D-400E-8679-F161A36B2057}" type="presParOf" srcId="{0754AB89-441C-4666-ACC6-9DADE6A680A4}" destId="{3BA83462-CD09-462E-A87C-D368936B10A2}" srcOrd="0" destOrd="0" presId="urn:microsoft.com/office/officeart/2005/8/layout/lProcess2"/>
    <dgm:cxn modelId="{3BCE65A8-2692-4F16-B979-38F648153F63}" type="presParOf" srcId="{3BA83462-CD09-462E-A87C-D368936B10A2}" destId="{BE037892-FE0F-491E-9C3B-59FCFD2FD4ED}" srcOrd="0" destOrd="0" presId="urn:microsoft.com/office/officeart/2005/8/layout/lProcess2"/>
    <dgm:cxn modelId="{54F92319-B83B-4BA2-8036-6FE1661DC021}" type="presParOf" srcId="{3BA83462-CD09-462E-A87C-D368936B10A2}" destId="{74F01037-C11B-4CF7-9F4E-2B9F02144DF4}" srcOrd="1" destOrd="0" presId="urn:microsoft.com/office/officeart/2005/8/layout/lProcess2"/>
    <dgm:cxn modelId="{8A2A4A74-19C8-4414-9AB0-CC2034E65FC8}" type="presParOf" srcId="{3BA83462-CD09-462E-A87C-D368936B10A2}" destId="{552D64DC-BB0D-415B-B529-DB102F93F6A2}" srcOrd="2" destOrd="0" presId="urn:microsoft.com/office/officeart/2005/8/layout/lProcess2"/>
    <dgm:cxn modelId="{D140C159-64D2-444A-AA3F-99A9D03D07B7}" type="presParOf" srcId="{552D64DC-BB0D-415B-B529-DB102F93F6A2}" destId="{027D8A11-2336-4B22-8F5F-DFA8C92AB7E6}" srcOrd="0" destOrd="0" presId="urn:microsoft.com/office/officeart/2005/8/layout/lProcess2"/>
    <dgm:cxn modelId="{CDB0CBEE-FB85-4691-A549-1CC9224C72E7}" type="presParOf" srcId="{027D8A11-2336-4B22-8F5F-DFA8C92AB7E6}" destId="{35B11424-41A6-4B33-B48C-E3191486D85D}" srcOrd="0" destOrd="0" presId="urn:microsoft.com/office/officeart/2005/8/layout/lProcess2"/>
    <dgm:cxn modelId="{BF7D8402-0003-4114-B906-00E96CDC406D}" type="presParOf" srcId="{027D8A11-2336-4B22-8F5F-DFA8C92AB7E6}" destId="{E7295137-2BA8-4AF6-AACF-2CB5159685DE}" srcOrd="1" destOrd="0" presId="urn:microsoft.com/office/officeart/2005/8/layout/lProcess2"/>
    <dgm:cxn modelId="{3EB769B6-E3A3-43AF-BF72-FD0E0D77A6A8}" type="presParOf" srcId="{027D8A11-2336-4B22-8F5F-DFA8C92AB7E6}" destId="{E87F41C8-EA5D-4E84-BB19-61635B1A778B}" srcOrd="2" destOrd="0" presId="urn:microsoft.com/office/officeart/2005/8/layout/lProcess2"/>
    <dgm:cxn modelId="{1C4A07E6-8C3B-4A9E-BB23-BE2199865182}" type="presParOf" srcId="{0754AB89-441C-4666-ACC6-9DADE6A680A4}" destId="{CF6538B1-35DC-4521-982A-0AB7E3846860}" srcOrd="1" destOrd="0" presId="urn:microsoft.com/office/officeart/2005/8/layout/lProcess2"/>
    <dgm:cxn modelId="{CCACB498-84C2-425C-B426-E941627553A5}" type="presParOf" srcId="{0754AB89-441C-4666-ACC6-9DADE6A680A4}" destId="{A4AA3AD0-5633-4EE2-B1BF-281B0728287B}" srcOrd="2" destOrd="0" presId="urn:microsoft.com/office/officeart/2005/8/layout/lProcess2"/>
    <dgm:cxn modelId="{AEDD9131-279C-440D-B05C-C3110AE5351B}" type="presParOf" srcId="{A4AA3AD0-5633-4EE2-B1BF-281B0728287B}" destId="{133308B3-FBF5-4A44-A672-CE677AD449BB}" srcOrd="0" destOrd="0" presId="urn:microsoft.com/office/officeart/2005/8/layout/lProcess2"/>
    <dgm:cxn modelId="{6D5FBA5E-9DE6-4FAD-B5B7-5233D42A7EEA}" type="presParOf" srcId="{A4AA3AD0-5633-4EE2-B1BF-281B0728287B}" destId="{FE8FD55D-3BBB-41B6-AF7C-B4630AB8EA97}" srcOrd="1" destOrd="0" presId="urn:microsoft.com/office/officeart/2005/8/layout/lProcess2"/>
    <dgm:cxn modelId="{312B1810-EE45-4424-8AA3-ADF3C94976F0}" type="presParOf" srcId="{A4AA3AD0-5633-4EE2-B1BF-281B0728287B}" destId="{AE2AD6C7-8ECB-4FAA-ABE2-785DEB11C56B}" srcOrd="2" destOrd="0" presId="urn:microsoft.com/office/officeart/2005/8/layout/lProcess2"/>
    <dgm:cxn modelId="{57BE607B-EED2-4629-BFC6-898A39AEF30B}" type="presParOf" srcId="{AE2AD6C7-8ECB-4FAA-ABE2-785DEB11C56B}" destId="{B6F6A94E-3314-408F-B5E1-1EE3F8D3BF66}" srcOrd="0" destOrd="0" presId="urn:microsoft.com/office/officeart/2005/8/layout/lProcess2"/>
    <dgm:cxn modelId="{DD466634-AFC5-4FCB-A398-82B0C5F66EC4}" type="presParOf" srcId="{B6F6A94E-3314-408F-B5E1-1EE3F8D3BF66}" destId="{22EAA0A5-6127-43AE-BEF9-16C75369A8A4}" srcOrd="0" destOrd="0" presId="urn:microsoft.com/office/officeart/2005/8/layout/lProcess2"/>
    <dgm:cxn modelId="{96DE0672-1CE0-42FD-BB3B-2E178291F101}" type="presParOf" srcId="{B6F6A94E-3314-408F-B5E1-1EE3F8D3BF66}" destId="{5EE26684-B479-42EA-8E7F-156D31303125}" srcOrd="1" destOrd="0" presId="urn:microsoft.com/office/officeart/2005/8/layout/lProcess2"/>
    <dgm:cxn modelId="{7BA62C8C-66DC-459E-8929-683199BC0F97}" type="presParOf" srcId="{B6F6A94E-3314-408F-B5E1-1EE3F8D3BF66}" destId="{C16E7767-2B9F-42EA-AEDF-F2B5B652EB31}" srcOrd="2" destOrd="0" presId="urn:microsoft.com/office/officeart/2005/8/layout/lProcess2"/>
    <dgm:cxn modelId="{D32731C9-EE0B-4122-A67C-BC83B0EBE58F}" type="presParOf" srcId="{B6F6A94E-3314-408F-B5E1-1EE3F8D3BF66}" destId="{C2C9A1EB-7CF9-4942-93DD-4BECE1EFFE92}" srcOrd="3" destOrd="0" presId="urn:microsoft.com/office/officeart/2005/8/layout/lProcess2"/>
    <dgm:cxn modelId="{33C5904F-60FE-41E2-AF7F-CC2BE41DEFD0}" type="presParOf" srcId="{B6F6A94E-3314-408F-B5E1-1EE3F8D3BF66}" destId="{4668646B-0C4F-440A-999A-69A52A5A240B}" srcOrd="4" destOrd="0" presId="urn:microsoft.com/office/officeart/2005/8/layout/lProcess2"/>
    <dgm:cxn modelId="{309701B2-9676-47C8-B96A-E2C6E19FB959}" type="presParOf" srcId="{B6F6A94E-3314-408F-B5E1-1EE3F8D3BF66}" destId="{7D5D1F19-D9BC-45C6-A450-17A9CC800F78}" srcOrd="5" destOrd="0" presId="urn:microsoft.com/office/officeart/2005/8/layout/lProcess2"/>
    <dgm:cxn modelId="{989ACC1D-03A9-473A-B6A5-6176008A11F2}" type="presParOf" srcId="{B6F6A94E-3314-408F-B5E1-1EE3F8D3BF66}" destId="{50840AFE-4F90-4335-8F12-68EF42285E24}" srcOrd="6" destOrd="0" presId="urn:microsoft.com/office/officeart/2005/8/layout/lProcess2"/>
    <dgm:cxn modelId="{849FFF36-7BF6-4D49-84EC-85CCCF08C9BD}" type="presParOf" srcId="{B6F6A94E-3314-408F-B5E1-1EE3F8D3BF66}" destId="{4F2047E1-CAAD-4820-8B51-C88E5089508F}" srcOrd="7" destOrd="0" presId="urn:microsoft.com/office/officeart/2005/8/layout/lProcess2"/>
    <dgm:cxn modelId="{D49A5A88-18A5-4EDE-9D4F-EB6B7301E27A}" type="presParOf" srcId="{B6F6A94E-3314-408F-B5E1-1EE3F8D3BF66}" destId="{72C8813F-59AD-4BD1-8980-5E859D4489B5}" srcOrd="8" destOrd="0" presId="urn:microsoft.com/office/officeart/2005/8/layout/lProcess2"/>
    <dgm:cxn modelId="{E6A8C17D-4599-4614-94B0-FFDBD806D269}" type="presParOf" srcId="{0754AB89-441C-4666-ACC6-9DADE6A680A4}" destId="{DE63448B-E052-48CE-87E5-B2F34F9FEF86}" srcOrd="3" destOrd="0" presId="urn:microsoft.com/office/officeart/2005/8/layout/lProcess2"/>
    <dgm:cxn modelId="{6994086C-4E9B-4028-A5E1-FE0A6045145E}" type="presParOf" srcId="{0754AB89-441C-4666-ACC6-9DADE6A680A4}" destId="{B078B43B-E227-48A3-9CE1-E8BB0ACC3EF4}" srcOrd="4" destOrd="0" presId="urn:microsoft.com/office/officeart/2005/8/layout/lProcess2"/>
    <dgm:cxn modelId="{2CD0780E-4AF7-4EA8-B27A-8F545B772F72}" type="presParOf" srcId="{B078B43B-E227-48A3-9CE1-E8BB0ACC3EF4}" destId="{7F5C0564-2B15-43B0-84BE-770A03F62A9E}" srcOrd="0" destOrd="0" presId="urn:microsoft.com/office/officeart/2005/8/layout/lProcess2"/>
    <dgm:cxn modelId="{7720F223-F256-4AB4-9F48-627763D337CC}" type="presParOf" srcId="{B078B43B-E227-48A3-9CE1-E8BB0ACC3EF4}" destId="{7707F50A-AC43-4500-978D-960A803BAE92}" srcOrd="1" destOrd="0" presId="urn:microsoft.com/office/officeart/2005/8/layout/lProcess2"/>
    <dgm:cxn modelId="{07FB505D-91CC-4093-83E9-9E6F8053E28C}" type="presParOf" srcId="{B078B43B-E227-48A3-9CE1-E8BB0ACC3EF4}" destId="{18214C98-4443-45A6-9BBD-81095F05EDD8}" srcOrd="2" destOrd="0" presId="urn:microsoft.com/office/officeart/2005/8/layout/lProcess2"/>
    <dgm:cxn modelId="{0133D4AF-D1ED-49D2-A795-F38D3A17E16E}" type="presParOf" srcId="{18214C98-4443-45A6-9BBD-81095F05EDD8}" destId="{4FDD64D0-506D-4925-A52D-FA0AB7694FC1}" srcOrd="0" destOrd="0" presId="urn:microsoft.com/office/officeart/2005/8/layout/lProcess2"/>
    <dgm:cxn modelId="{A5A3A34A-D2B7-42AB-AE14-203C5914BB90}" type="presParOf" srcId="{4FDD64D0-506D-4925-A52D-FA0AB7694FC1}" destId="{A71444F7-DA75-430B-B1C0-89424AAE1D7A}" srcOrd="0" destOrd="0" presId="urn:microsoft.com/office/officeart/2005/8/layout/lProcess2"/>
    <dgm:cxn modelId="{B7FAA72B-8AB1-4912-9CC7-07EF86C6E4E6}" type="presParOf" srcId="{0754AB89-441C-4666-ACC6-9DADE6A680A4}" destId="{680D906F-D634-4839-8F8F-603A4021A3C2}" srcOrd="5" destOrd="0" presId="urn:microsoft.com/office/officeart/2005/8/layout/lProcess2"/>
    <dgm:cxn modelId="{6EAD618D-DAAD-42C4-93F1-326999CE2524}" type="presParOf" srcId="{0754AB89-441C-4666-ACC6-9DADE6A680A4}" destId="{378DE1B8-E3E5-4653-BDFE-677DCA416C3E}" srcOrd="6" destOrd="0" presId="urn:microsoft.com/office/officeart/2005/8/layout/lProcess2"/>
    <dgm:cxn modelId="{31B55D4B-BF69-408E-8176-F27F55C41177}" type="presParOf" srcId="{378DE1B8-E3E5-4653-BDFE-677DCA416C3E}" destId="{18D8A025-38BD-4383-A2C9-2781BB77ED43}" srcOrd="0" destOrd="0" presId="urn:microsoft.com/office/officeart/2005/8/layout/lProcess2"/>
    <dgm:cxn modelId="{A3FE5263-FF75-4D9C-B2AF-59643B54BBC4}" type="presParOf" srcId="{378DE1B8-E3E5-4653-BDFE-677DCA416C3E}" destId="{235ECF8D-76F0-42F7-900D-CEECE26C6FC1}" srcOrd="1" destOrd="0" presId="urn:microsoft.com/office/officeart/2005/8/layout/lProcess2"/>
    <dgm:cxn modelId="{31DB4893-DB74-43CA-814A-F3E1AEC31F4A}" type="presParOf" srcId="{378DE1B8-E3E5-4653-BDFE-677DCA416C3E}" destId="{5923F976-675E-4165-82EE-F8EC087299FF}" srcOrd="2" destOrd="0" presId="urn:microsoft.com/office/officeart/2005/8/layout/lProcess2"/>
    <dgm:cxn modelId="{F98FDEA3-0ED8-45B3-BF34-FAA7736088F0}" type="presParOf" srcId="{5923F976-675E-4165-82EE-F8EC087299FF}" destId="{4C4EBA87-592B-492B-A4F3-17E2E8E679EE}" srcOrd="0" destOrd="0" presId="urn:microsoft.com/office/officeart/2005/8/layout/lProcess2"/>
    <dgm:cxn modelId="{6A41C160-211C-4082-84F3-12A0C0C02029}" type="presParOf" srcId="{4C4EBA87-592B-492B-A4F3-17E2E8E679EE}" destId="{22E85A73-4B88-421E-9FA7-74117E02F27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37892-FE0F-491E-9C3B-59FCFD2FD4ED}">
      <dsp:nvSpPr>
        <dsp:cNvPr id="0" name=""/>
        <dsp:cNvSpPr/>
      </dsp:nvSpPr>
      <dsp:spPr>
        <a:xfrm>
          <a:off x="40726" y="0"/>
          <a:ext cx="2750126" cy="46488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ZDRAVOTNICKÁ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ZAŘÍZENÍ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(372/2011 Sb.)</a:t>
          </a:r>
        </a:p>
      </dsp:txBody>
      <dsp:txXfrm>
        <a:off x="40726" y="0"/>
        <a:ext cx="2750126" cy="1394662"/>
      </dsp:txXfrm>
    </dsp:sp>
    <dsp:sp modelId="{35B11424-41A6-4B33-B48C-E3191486D85D}">
      <dsp:nvSpPr>
        <dsp:cNvPr id="0" name=""/>
        <dsp:cNvSpPr/>
      </dsp:nvSpPr>
      <dsp:spPr>
        <a:xfrm>
          <a:off x="225364" y="1385990"/>
          <a:ext cx="2200100" cy="1401699"/>
        </a:xfrm>
        <a:prstGeom prst="roundRect">
          <a:avLst>
            <a:gd name="adj" fmla="val 10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DD do 3 let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 „kojenecký ústav“ „dětské centrum“</a:t>
          </a:r>
        </a:p>
      </dsp:txBody>
      <dsp:txXfrm>
        <a:off x="266418" y="1427044"/>
        <a:ext cx="2117992" cy="1319591"/>
      </dsp:txXfrm>
    </dsp:sp>
    <dsp:sp modelId="{E87F41C8-EA5D-4E84-BB19-61635B1A778B}">
      <dsp:nvSpPr>
        <dsp:cNvPr id="0" name=""/>
        <dsp:cNvSpPr/>
      </dsp:nvSpPr>
      <dsp:spPr>
        <a:xfrm>
          <a:off x="225364" y="3003335"/>
          <a:ext cx="2200100" cy="1401699"/>
        </a:xfrm>
        <a:prstGeom prst="roundRect">
          <a:avLst>
            <a:gd name="adj" fmla="val 10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ZPZS</a:t>
          </a:r>
        </a:p>
      </dsp:txBody>
      <dsp:txXfrm>
        <a:off x="266418" y="3044389"/>
        <a:ext cx="2117992" cy="1319591"/>
      </dsp:txXfrm>
    </dsp:sp>
    <dsp:sp modelId="{133308B3-FBF5-4A44-A672-CE677AD449BB}">
      <dsp:nvSpPr>
        <dsp:cNvPr id="0" name=""/>
        <dsp:cNvSpPr/>
      </dsp:nvSpPr>
      <dsp:spPr>
        <a:xfrm>
          <a:off x="2949947" y="0"/>
          <a:ext cx="2750126" cy="46488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ŠKOLSKÁ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ZAŘÍZENÍ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(109/2002 Sb.)</a:t>
          </a:r>
        </a:p>
      </dsp:txBody>
      <dsp:txXfrm>
        <a:off x="2949947" y="0"/>
        <a:ext cx="2750126" cy="1394662"/>
      </dsp:txXfrm>
    </dsp:sp>
    <dsp:sp modelId="{22EAA0A5-6127-43AE-BEF9-16C75369A8A4}">
      <dsp:nvSpPr>
        <dsp:cNvPr id="0" name=""/>
        <dsp:cNvSpPr/>
      </dsp:nvSpPr>
      <dsp:spPr>
        <a:xfrm>
          <a:off x="3213475" y="1391692"/>
          <a:ext cx="2200100" cy="537809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DD</a:t>
          </a:r>
        </a:p>
      </dsp:txBody>
      <dsp:txXfrm>
        <a:off x="3229227" y="1407444"/>
        <a:ext cx="2168596" cy="506305"/>
      </dsp:txXfrm>
    </dsp:sp>
    <dsp:sp modelId="{C16E7767-2B9F-42EA-AEDF-F2B5B652EB31}">
      <dsp:nvSpPr>
        <dsp:cNvPr id="0" name=""/>
        <dsp:cNvSpPr/>
      </dsp:nvSpPr>
      <dsp:spPr>
        <a:xfrm>
          <a:off x="3234200" y="2016092"/>
          <a:ext cx="2200100" cy="537809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DDŠ</a:t>
          </a:r>
        </a:p>
      </dsp:txBody>
      <dsp:txXfrm>
        <a:off x="3249952" y="2031844"/>
        <a:ext cx="2168596" cy="506305"/>
      </dsp:txXfrm>
    </dsp:sp>
    <dsp:sp modelId="{4668646B-0C4F-440A-999A-69A52A5A240B}">
      <dsp:nvSpPr>
        <dsp:cNvPr id="0" name=""/>
        <dsp:cNvSpPr/>
      </dsp:nvSpPr>
      <dsp:spPr>
        <a:xfrm>
          <a:off x="3234200" y="2636641"/>
          <a:ext cx="2200100" cy="537809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VÚ</a:t>
          </a:r>
        </a:p>
      </dsp:txBody>
      <dsp:txXfrm>
        <a:off x="3249952" y="2652393"/>
        <a:ext cx="2168596" cy="506305"/>
      </dsp:txXfrm>
    </dsp:sp>
    <dsp:sp modelId="{50840AFE-4F90-4335-8F12-68EF42285E24}">
      <dsp:nvSpPr>
        <dsp:cNvPr id="0" name=""/>
        <dsp:cNvSpPr/>
      </dsp:nvSpPr>
      <dsp:spPr>
        <a:xfrm>
          <a:off x="3234200" y="3257191"/>
          <a:ext cx="2200100" cy="537809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DÚ</a:t>
          </a:r>
        </a:p>
      </dsp:txBody>
      <dsp:txXfrm>
        <a:off x="3249952" y="3272943"/>
        <a:ext cx="2168596" cy="506305"/>
      </dsp:txXfrm>
    </dsp:sp>
    <dsp:sp modelId="{72C8813F-59AD-4BD1-8980-5E859D4489B5}">
      <dsp:nvSpPr>
        <dsp:cNvPr id="0" name=""/>
        <dsp:cNvSpPr/>
      </dsp:nvSpPr>
      <dsp:spPr>
        <a:xfrm>
          <a:off x="3234200" y="3877741"/>
          <a:ext cx="2200100" cy="537809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SVP</a:t>
          </a:r>
        </a:p>
      </dsp:txBody>
      <dsp:txXfrm>
        <a:off x="3249952" y="3893493"/>
        <a:ext cx="2168596" cy="506305"/>
      </dsp:txXfrm>
    </dsp:sp>
    <dsp:sp modelId="{7F5C0564-2B15-43B0-84BE-770A03F62A9E}">
      <dsp:nvSpPr>
        <dsp:cNvPr id="0" name=""/>
        <dsp:cNvSpPr/>
      </dsp:nvSpPr>
      <dsp:spPr>
        <a:xfrm>
          <a:off x="8874761" y="0"/>
          <a:ext cx="2750126" cy="46488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POVĚŘENÍ K VÝKONU SPOD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(359/1999 Sb.)</a:t>
          </a:r>
        </a:p>
      </dsp:txBody>
      <dsp:txXfrm>
        <a:off x="8874761" y="0"/>
        <a:ext cx="2750126" cy="1394662"/>
      </dsp:txXfrm>
    </dsp:sp>
    <dsp:sp modelId="{A71444F7-DA75-430B-B1C0-89424AAE1D7A}">
      <dsp:nvSpPr>
        <dsp:cNvPr id="0" name=""/>
        <dsp:cNvSpPr/>
      </dsp:nvSpPr>
      <dsp:spPr>
        <a:xfrm>
          <a:off x="9205538" y="1445669"/>
          <a:ext cx="2200100" cy="3021768"/>
        </a:xfrm>
        <a:prstGeom prst="roundRect">
          <a:avLst>
            <a:gd name="adj" fmla="val 10000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ZDVOP</a:t>
          </a:r>
        </a:p>
      </dsp:txBody>
      <dsp:txXfrm>
        <a:off x="9269977" y="1510108"/>
        <a:ext cx="2071222" cy="2892890"/>
      </dsp:txXfrm>
    </dsp:sp>
    <dsp:sp modelId="{18D8A025-38BD-4383-A2C9-2781BB77ED43}">
      <dsp:nvSpPr>
        <dsp:cNvPr id="0" name=""/>
        <dsp:cNvSpPr/>
      </dsp:nvSpPr>
      <dsp:spPr>
        <a:xfrm>
          <a:off x="5898275" y="0"/>
          <a:ext cx="2750126" cy="46488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SOCIÁLNÍ 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SLUŽBA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(108/2006 Sb.)</a:t>
          </a:r>
        </a:p>
      </dsp:txBody>
      <dsp:txXfrm>
        <a:off x="5898275" y="0"/>
        <a:ext cx="2750126" cy="1394662"/>
      </dsp:txXfrm>
    </dsp:sp>
    <dsp:sp modelId="{22E85A73-4B88-421E-9FA7-74117E02F27D}">
      <dsp:nvSpPr>
        <dsp:cNvPr id="0" name=""/>
        <dsp:cNvSpPr/>
      </dsp:nvSpPr>
      <dsp:spPr>
        <a:xfrm>
          <a:off x="6198924" y="1445669"/>
          <a:ext cx="2200100" cy="30217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DOZP </a:t>
          </a:r>
        </a:p>
      </dsp:txBody>
      <dsp:txXfrm>
        <a:off x="6263363" y="1510108"/>
        <a:ext cx="2071222" cy="2892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31E0A-174E-4B4A-BBA5-7CE8E9DA37EC}" type="datetimeFigureOut">
              <a:rPr lang="cs-CZ" smtClean="0"/>
              <a:t>26.02.2017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A9609-7F0C-40CE-9B37-991CB4BC3F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070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Platnost: 5. února 2002 </a:t>
            </a:r>
          </a:p>
          <a:p>
            <a:r>
              <a:rPr lang="cs-CZ" dirty="0"/>
              <a:t>Účinnost: 1. července 2002</a:t>
            </a:r>
          </a:p>
          <a:p>
            <a:r>
              <a:rPr lang="cs-CZ" dirty="0" err="1"/>
              <a:t>Legisvakanční</a:t>
            </a:r>
            <a:r>
              <a:rPr lang="cs-CZ" dirty="0"/>
              <a:t> lhůta: 5. února – 30. června 2002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cs-CZ" dirty="0"/>
              <a:t>Zrušil zákon nějaké jiné zákony či podzákonné předpisy? § 43 - Nařízení vlády č. 176/1996 Sb., kterým se stanoví </a:t>
            </a:r>
            <a:r>
              <a:rPr lang="cs-CZ" dirty="0" err="1"/>
              <a:t>výe</a:t>
            </a:r>
            <a:r>
              <a:rPr lang="cs-CZ" dirty="0"/>
              <a:t> příspěvku na úhradu péče poskytované mládeži umístěné ve kolských zařízeních pro výkon ústavní výchovy, ochranné výchovy nebo preventivní péče. 2. </a:t>
            </a:r>
            <a:r>
              <a:rPr lang="cs-CZ" dirty="0" err="1"/>
              <a:t>Vyhláka</a:t>
            </a:r>
            <a:r>
              <a:rPr lang="cs-CZ" dirty="0"/>
              <a:t> č. 64/1981 Sb., o kolských zařízeních pro výkon ústavní výchovy a ochranné výchovy. 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cs-CZ" dirty="0"/>
              <a:t>Je zákon novelizovaný? ano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A9609-7F0C-40CE-9B37-991CB4BC3F0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324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849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A9609-7F0C-40CE-9B37-991CB4BC3F0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35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02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73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362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432000" y="3333766"/>
            <a:ext cx="11049040" cy="238125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82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09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08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82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5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69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2/26/2017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53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2/26/2017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9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Odebrání dítěte z rodiny, </a:t>
            </a:r>
            <a:br>
              <a:rPr lang="cs-CZ" dirty="0"/>
            </a:br>
            <a:r>
              <a:rPr lang="cs-CZ" dirty="0"/>
              <a:t>ústavní výchova, ochranná 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Barbora Jechová</a:t>
            </a:r>
          </a:p>
        </p:txBody>
      </p:sp>
    </p:spTree>
    <p:extLst>
      <p:ext uri="{BB962C8B-B14F-4D97-AF65-F5344CB8AC3E}">
        <p14:creationId xmlns:p14="http://schemas.microsoft.com/office/powerpoint/2010/main" val="1629989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ZAŘÍZENÍ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140457" y="6476875"/>
            <a:ext cx="1012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Kdo určí nejvhodnější zařízení?				Co se zohledňuje?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5049127"/>
              </p:ext>
            </p:extLst>
          </p:nvPr>
        </p:nvGraphicFramePr>
        <p:xfrm>
          <a:off x="212436" y="1712423"/>
          <a:ext cx="11624888" cy="464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211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6" y="155637"/>
            <a:ext cx="6441160" cy="483087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Způsob umístění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332509" y="4197458"/>
            <a:ext cx="11794836" cy="185091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3200" dirty="0"/>
              <a:t>na žádost rodiče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/>
              <a:t>rozhodnutím soudu (předběžné opatření/rozhodnutí ve věci samé)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/>
              <a:t>(na žádost dítěte/na žádost OSPOD) + a) či b)</a:t>
            </a:r>
          </a:p>
        </p:txBody>
      </p:sp>
    </p:spTree>
    <p:extLst>
      <p:ext uri="{BB962C8B-B14F-4D97-AF65-F5344CB8AC3E}">
        <p14:creationId xmlns:p14="http://schemas.microsoft.com/office/powerpoint/2010/main" val="28567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4684" y="819678"/>
            <a:ext cx="11337316" cy="720080"/>
          </a:xfrm>
        </p:spPr>
        <p:txBody>
          <a:bodyPr>
            <a:normAutofit fontScale="90000"/>
          </a:bodyPr>
          <a:lstStyle/>
          <a:p>
            <a:r>
              <a:rPr lang="cs-CZ" dirty="0"/>
              <a:t>Shrnutí předběžných opatření</a:t>
            </a:r>
            <a:br>
              <a:rPr lang="cs-CZ" dirty="0"/>
            </a:br>
            <a:r>
              <a:rPr lang="cs-CZ" dirty="0"/>
              <a:t>(usnesení)</a:t>
            </a:r>
          </a:p>
        </p:txBody>
      </p:sp>
      <p:sp>
        <p:nvSpPr>
          <p:cNvPr id="8" name="Zástupný symbol pro text 3"/>
          <p:cNvSpPr txBox="1">
            <a:spLocks/>
          </p:cNvSpPr>
          <p:nvPr/>
        </p:nvSpPr>
        <p:spPr>
          <a:xfrm>
            <a:off x="8823390" y="1930401"/>
            <a:ext cx="3194676" cy="4432223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0975" indent="-1809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b="1" kern="1200">
                <a:solidFill>
                  <a:srgbClr val="008273"/>
                </a:solidFill>
                <a:latin typeface="+mn-lt"/>
                <a:ea typeface="+mn-ea"/>
                <a:cs typeface="+mn-cs"/>
              </a:defRPr>
            </a:lvl1pPr>
            <a:lvl2pPr marL="361950" indent="-1809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-18097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4375" indent="-1714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5350" indent="-180975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500" dirty="0" err="1"/>
              <a:t>předběžko</a:t>
            </a:r>
            <a:r>
              <a:rPr lang="cs-CZ" sz="2500" dirty="0"/>
              <a:t> v případě domácího násilí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</a:rPr>
              <a:t>§ 400 ZŘS</a:t>
            </a:r>
          </a:p>
          <a:p>
            <a:r>
              <a:rPr lang="cs-CZ" sz="2000" b="0" dirty="0">
                <a:solidFill>
                  <a:schemeClr val="tx1"/>
                </a:solidFill>
              </a:rPr>
              <a:t>soud rozhoduje do 48 hodin od podání návrhu</a:t>
            </a:r>
          </a:p>
          <a:p>
            <a:r>
              <a:rPr lang="cs-CZ" sz="2000" b="0" dirty="0">
                <a:solidFill>
                  <a:schemeClr val="tx1"/>
                </a:solidFill>
              </a:rPr>
              <a:t>vykonatelnost = vydáním</a:t>
            </a:r>
          </a:p>
          <a:p>
            <a:pPr marL="0" indent="0">
              <a:buNone/>
            </a:pPr>
            <a:endParaRPr lang="cs-CZ" sz="12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500" dirty="0" err="1"/>
              <a:t>předběžko</a:t>
            </a:r>
            <a:r>
              <a:rPr lang="cs-CZ" sz="2500" dirty="0"/>
              <a:t> vydané po zahájení řízení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</a:rPr>
              <a:t>§ 102 OSŘ</a:t>
            </a:r>
          </a:p>
          <a:p>
            <a:r>
              <a:rPr lang="cs-CZ" sz="2000" b="0" dirty="0">
                <a:solidFill>
                  <a:schemeClr val="tx1"/>
                </a:solidFill>
              </a:rPr>
              <a:t>soud rozhoduje do 7 dnů od podání návrhu</a:t>
            </a:r>
          </a:p>
          <a:p>
            <a:r>
              <a:rPr lang="cs-CZ" sz="2000" b="0" dirty="0">
                <a:solidFill>
                  <a:schemeClr val="tx1"/>
                </a:solidFill>
              </a:rPr>
              <a:t>vykonatelnost = vyhlášením; není-li vyhlašováno, doručením tomu, komu ukládá povinnost</a:t>
            </a:r>
            <a:endParaRPr lang="cs-CZ" sz="20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47273"/>
            <a:ext cx="8823389" cy="451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89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605" y="3571875"/>
            <a:ext cx="3093190" cy="30931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/>
              <a:t>Rozhodnutí ve věci samé</a:t>
            </a:r>
            <a:br>
              <a:rPr lang="cs-CZ" dirty="0"/>
            </a:br>
            <a:r>
              <a:rPr lang="cs-CZ" dirty="0"/>
              <a:t>(rozsudek)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024128" y="2427732"/>
            <a:ext cx="10348722" cy="3400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rgbClr val="C00000"/>
                </a:solidFill>
              </a:rPr>
              <a:t>Proces: § 466 písm. n) – 475 ZŘS </a:t>
            </a:r>
          </a:p>
          <a:p>
            <a:pPr marL="542925" lvl="1" indent="-369888">
              <a:buFont typeface="Wingdings" panose="05000000000000000000" pitchFamily="2" charset="2"/>
              <a:buChar char="§"/>
            </a:pPr>
            <a:r>
              <a:rPr lang="cs-CZ" sz="2600" dirty="0"/>
              <a:t>Místní příslušnost: obecný soud nezletilého dítěte (dle trvalého pobytu), příp. tam kde se dítě zdržuje</a:t>
            </a:r>
          </a:p>
          <a:p>
            <a:pPr marL="542925" lvl="1" indent="-369888">
              <a:buFont typeface="Wingdings" panose="05000000000000000000" pitchFamily="2" charset="2"/>
              <a:buChar char="§"/>
            </a:pPr>
            <a:r>
              <a:rPr lang="cs-CZ" sz="2600" dirty="0"/>
              <a:t>Zastoupení dítěte tzv. kolizním opatrovníkem</a:t>
            </a:r>
          </a:p>
          <a:p>
            <a:pPr marL="542925" lvl="1" indent="-369888">
              <a:buFont typeface="Wingdings" panose="05000000000000000000" pitchFamily="2" charset="2"/>
              <a:buChar char="§"/>
            </a:pPr>
            <a:r>
              <a:rPr lang="cs-CZ" sz="2600" dirty="0"/>
              <a:t>Rozhoduje se rozsudkem a s největším urychlením </a:t>
            </a:r>
            <a:r>
              <a:rPr lang="cs-CZ" sz="2600" dirty="0">
                <a:sym typeface="Wingdings" panose="05000000000000000000" pitchFamily="2" charset="2"/>
              </a:rPr>
              <a:t></a:t>
            </a:r>
          </a:p>
          <a:p>
            <a:pPr marL="542925" lvl="1" indent="-369888">
              <a:buFont typeface="Wingdings" panose="05000000000000000000" pitchFamily="2" charset="2"/>
              <a:buChar char="§"/>
            </a:pPr>
            <a:r>
              <a:rPr lang="cs-CZ" sz="2600" dirty="0">
                <a:sym typeface="Wingdings" panose="05000000000000000000" pitchFamily="2" charset="2"/>
              </a:rPr>
              <a:t>Názor dítěte, názor OSPOD</a:t>
            </a:r>
          </a:p>
          <a:p>
            <a:pPr marL="542925" lvl="1" indent="-369888">
              <a:buFont typeface="Wingdings" panose="05000000000000000000" pitchFamily="2" charset="2"/>
              <a:buChar char="§"/>
            </a:pPr>
            <a:r>
              <a:rPr lang="cs-CZ" sz="2600" dirty="0"/>
              <a:t>Aktivní legitimace: OSPOD, rodiče, soud (ex offo)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C00000"/>
                </a:solidFill>
              </a:rPr>
              <a:t>Hmota: 971 – 975 OZ</a:t>
            </a:r>
          </a:p>
        </p:txBody>
      </p:sp>
    </p:spTree>
    <p:extLst>
      <p:ext uri="{BB962C8B-B14F-4D97-AF65-F5344CB8AC3E}">
        <p14:creationId xmlns:p14="http://schemas.microsoft.com/office/powerpoint/2010/main" val="2207312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614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cxnSp>
        <p:nvCxnSpPr>
          <p:cNvPr id="6153" name="Straight Connector 7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Výsledek obrázku pro práva a povinnosti dětí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52267" y="1429173"/>
            <a:ext cx="3999654" cy="399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Práva</a:t>
            </a:r>
            <a:r>
              <a:rPr lang="en-US" dirty="0"/>
              <a:t> a </a:t>
            </a:r>
            <a:r>
              <a:rPr lang="en-US" dirty="0" err="1"/>
              <a:t>povinnosti</a:t>
            </a:r>
            <a:r>
              <a:rPr lang="en-US" dirty="0"/>
              <a:t> </a:t>
            </a:r>
            <a:r>
              <a:rPr lang="en-US" dirty="0" err="1"/>
              <a:t>dětí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024128" y="2286000"/>
            <a:ext cx="5902061" cy="3931920"/>
          </a:xfrm>
        </p:spPr>
        <p:txBody>
          <a:bodyPr vert="horz" lIns="45720" tIns="45720" rIns="45720" bIns="45720" rtlCol="0">
            <a:normAutofit/>
          </a:bodyPr>
          <a:lstStyle/>
          <a:p>
            <a:pPr marL="0" indent="0">
              <a:buNone/>
            </a:pPr>
            <a:r>
              <a:rPr lang="en-US" sz="3000" dirty="0" err="1"/>
              <a:t>Školská</a:t>
            </a:r>
            <a:r>
              <a:rPr lang="en-US" sz="3000" dirty="0"/>
              <a:t> </a:t>
            </a:r>
            <a:r>
              <a:rPr lang="en-US" sz="3000" dirty="0" err="1"/>
              <a:t>zařízení</a:t>
            </a:r>
            <a:r>
              <a:rPr lang="en-US" sz="3000" dirty="0"/>
              <a:t> pro </a:t>
            </a:r>
            <a:r>
              <a:rPr lang="en-US" sz="3000" dirty="0" err="1"/>
              <a:t>výkon</a:t>
            </a:r>
            <a:r>
              <a:rPr lang="en-US" sz="3000" dirty="0"/>
              <a:t> ÚV </a:t>
            </a:r>
            <a:r>
              <a:rPr lang="en-US" sz="3000" dirty="0" err="1"/>
              <a:t>či</a:t>
            </a:r>
            <a:r>
              <a:rPr lang="en-US" sz="3000" dirty="0"/>
              <a:t> OV</a:t>
            </a:r>
          </a:p>
          <a:p>
            <a:pPr marL="354711" lvl="1" indent="-180975">
              <a:buFont typeface="Wingdings" panose="05000000000000000000" pitchFamily="2" charset="2"/>
              <a:buChar char="§"/>
            </a:pPr>
            <a:r>
              <a:rPr lang="en-US" sz="3000" b="1" dirty="0" err="1">
                <a:solidFill>
                  <a:srgbClr val="C00000"/>
                </a:solidFill>
              </a:rPr>
              <a:t>Práva</a:t>
            </a:r>
            <a:r>
              <a:rPr lang="en-US" sz="3000" b="1" dirty="0">
                <a:solidFill>
                  <a:srgbClr val="C00000"/>
                </a:solidFill>
              </a:rPr>
              <a:t>: § 20/1 </a:t>
            </a:r>
            <a:r>
              <a:rPr lang="en-US" sz="3000" b="1" dirty="0" err="1">
                <a:solidFill>
                  <a:srgbClr val="C00000"/>
                </a:solidFill>
              </a:rPr>
              <a:t>ZoVÚV</a:t>
            </a:r>
            <a:endParaRPr lang="cs-CZ" sz="3000" b="1" dirty="0">
              <a:solidFill>
                <a:srgbClr val="C00000"/>
              </a:solidFill>
            </a:endParaRPr>
          </a:p>
          <a:p>
            <a:pPr marL="354711" lvl="1" indent="-180975"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</a:rPr>
              <a:t>P</a:t>
            </a:r>
            <a:r>
              <a:rPr lang="en-US" sz="3000" b="1" dirty="0" err="1">
                <a:solidFill>
                  <a:srgbClr val="C00000"/>
                </a:solidFill>
              </a:rPr>
              <a:t>ovinnosti</a:t>
            </a:r>
            <a:r>
              <a:rPr lang="en-US" sz="3000" b="1" dirty="0">
                <a:solidFill>
                  <a:srgbClr val="C00000"/>
                </a:solidFill>
              </a:rPr>
              <a:t>: § 20/2 </a:t>
            </a:r>
            <a:r>
              <a:rPr lang="en-US" sz="3000" b="1" dirty="0" err="1">
                <a:solidFill>
                  <a:srgbClr val="C00000"/>
                </a:solidFill>
              </a:rPr>
              <a:t>ZoVÚV</a:t>
            </a:r>
            <a:endParaRPr lang="en-US" sz="3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000" dirty="0"/>
              <a:t>ZDVOP</a:t>
            </a:r>
          </a:p>
          <a:p>
            <a:pPr marL="354711" lvl="1" indent="-180975">
              <a:buFont typeface="Wingdings" panose="05000000000000000000" pitchFamily="2" charset="2"/>
              <a:buChar char="§"/>
            </a:pPr>
            <a:r>
              <a:rPr lang="en-US" sz="3000" b="1" dirty="0">
                <a:solidFill>
                  <a:srgbClr val="C00000"/>
                </a:solidFill>
              </a:rPr>
              <a:t>§ 42a </a:t>
            </a:r>
            <a:r>
              <a:rPr lang="en-US" sz="3000" b="1" dirty="0" err="1">
                <a:solidFill>
                  <a:srgbClr val="C00000"/>
                </a:solidFill>
              </a:rPr>
              <a:t>ZoSPOD</a:t>
            </a:r>
            <a:endParaRPr lang="en-US" sz="3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82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Ředitele/ředitelky</a:t>
            </a:r>
          </a:p>
        </p:txBody>
      </p:sp>
      <p:sp>
        <p:nvSpPr>
          <p:cNvPr id="4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024128" y="2286000"/>
            <a:ext cx="5902061" cy="3931920"/>
          </a:xfrm>
        </p:spPr>
        <p:txBody>
          <a:bodyPr vert="horz" lIns="45720" tIns="45720" rIns="45720" bIns="45720" rtlCol="0">
            <a:normAutofit/>
          </a:bodyPr>
          <a:lstStyle/>
          <a:p>
            <a:pPr marL="0" indent="0">
              <a:buNone/>
            </a:pPr>
            <a:r>
              <a:rPr lang="en-US" sz="2600" dirty="0" err="1"/>
              <a:t>Školská</a:t>
            </a:r>
            <a:r>
              <a:rPr lang="en-US" sz="2600" dirty="0"/>
              <a:t> </a:t>
            </a:r>
            <a:r>
              <a:rPr lang="en-US" sz="2600" dirty="0" err="1"/>
              <a:t>zařízení</a:t>
            </a:r>
            <a:r>
              <a:rPr lang="en-US" sz="2600" dirty="0"/>
              <a:t> pro </a:t>
            </a:r>
            <a:r>
              <a:rPr lang="en-US" sz="2600" dirty="0" err="1"/>
              <a:t>výkon</a:t>
            </a:r>
            <a:r>
              <a:rPr lang="en-US" sz="2600" dirty="0"/>
              <a:t> ÚV </a:t>
            </a:r>
            <a:r>
              <a:rPr lang="en-US" sz="2600" dirty="0" err="1"/>
              <a:t>či</a:t>
            </a:r>
            <a:r>
              <a:rPr lang="en-US" sz="2600" dirty="0"/>
              <a:t> OV</a:t>
            </a:r>
          </a:p>
          <a:p>
            <a:pPr marL="354711" lvl="1" indent="-180975">
              <a:buFont typeface="Wingdings" panose="05000000000000000000" pitchFamily="2" charset="2"/>
              <a:buChar char="§"/>
            </a:pPr>
            <a:r>
              <a:rPr lang="en-US" sz="2600" b="1" dirty="0" err="1">
                <a:solidFill>
                  <a:srgbClr val="C00000"/>
                </a:solidFill>
              </a:rPr>
              <a:t>Práva</a:t>
            </a:r>
            <a:r>
              <a:rPr lang="en-US" sz="2600" b="1" dirty="0">
                <a:solidFill>
                  <a:srgbClr val="C00000"/>
                </a:solidFill>
              </a:rPr>
              <a:t>: § </a:t>
            </a:r>
            <a:r>
              <a:rPr lang="cs-CZ" sz="2600" b="1" dirty="0">
                <a:solidFill>
                  <a:srgbClr val="C00000"/>
                </a:solidFill>
              </a:rPr>
              <a:t>23</a:t>
            </a:r>
            <a:r>
              <a:rPr lang="en-US" sz="2600" b="1" dirty="0">
                <a:solidFill>
                  <a:srgbClr val="C00000"/>
                </a:solidFill>
              </a:rPr>
              <a:t> </a:t>
            </a:r>
            <a:r>
              <a:rPr lang="en-US" sz="2600" b="1" dirty="0" err="1">
                <a:solidFill>
                  <a:srgbClr val="C00000"/>
                </a:solidFill>
              </a:rPr>
              <a:t>ZoVÚV</a:t>
            </a:r>
            <a:endParaRPr lang="cs-CZ" sz="2600" b="1" dirty="0">
              <a:solidFill>
                <a:srgbClr val="C00000"/>
              </a:solidFill>
            </a:endParaRPr>
          </a:p>
          <a:p>
            <a:pPr marL="354711" lvl="1" indent="-180975">
              <a:buFont typeface="Wingdings" panose="05000000000000000000" pitchFamily="2" charset="2"/>
              <a:buChar char="§"/>
            </a:pPr>
            <a:r>
              <a:rPr lang="cs-CZ" sz="2600" b="1" dirty="0">
                <a:solidFill>
                  <a:srgbClr val="C00000"/>
                </a:solidFill>
              </a:rPr>
              <a:t>P</a:t>
            </a:r>
            <a:r>
              <a:rPr lang="en-US" sz="2600" b="1" dirty="0" err="1">
                <a:solidFill>
                  <a:srgbClr val="C00000"/>
                </a:solidFill>
              </a:rPr>
              <a:t>ovinnosti</a:t>
            </a:r>
            <a:r>
              <a:rPr lang="en-US" sz="2600" b="1" dirty="0">
                <a:solidFill>
                  <a:srgbClr val="C00000"/>
                </a:solidFill>
              </a:rPr>
              <a:t>: § </a:t>
            </a:r>
            <a:r>
              <a:rPr lang="cs-CZ" sz="2600" b="1" dirty="0">
                <a:solidFill>
                  <a:srgbClr val="C00000"/>
                </a:solidFill>
              </a:rPr>
              <a:t>24 - 25</a:t>
            </a:r>
            <a:r>
              <a:rPr lang="en-US" sz="2600" b="1" dirty="0">
                <a:solidFill>
                  <a:srgbClr val="C00000"/>
                </a:solidFill>
              </a:rPr>
              <a:t> </a:t>
            </a:r>
            <a:r>
              <a:rPr lang="en-US" sz="2600" b="1" dirty="0" err="1">
                <a:solidFill>
                  <a:srgbClr val="C00000"/>
                </a:solidFill>
              </a:rPr>
              <a:t>ZoVÚV</a:t>
            </a:r>
            <a:endParaRPr lang="en-US" sz="2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600" dirty="0"/>
              <a:t>ZDVOP</a:t>
            </a:r>
          </a:p>
          <a:p>
            <a:pPr marL="354711" lvl="1" indent="-180975">
              <a:buFont typeface="Wingdings" panose="05000000000000000000" pitchFamily="2" charset="2"/>
              <a:buChar char="§"/>
            </a:pPr>
            <a:r>
              <a:rPr lang="cs-CZ" sz="2600" b="1" dirty="0">
                <a:solidFill>
                  <a:srgbClr val="C00000"/>
                </a:solidFill>
              </a:rPr>
              <a:t>Práva: </a:t>
            </a:r>
            <a:r>
              <a:rPr lang="en-US" sz="2600" b="1" dirty="0">
                <a:solidFill>
                  <a:srgbClr val="C00000"/>
                </a:solidFill>
              </a:rPr>
              <a:t>§ 42a</a:t>
            </a:r>
            <a:r>
              <a:rPr lang="cs-CZ" sz="2600" b="1" dirty="0">
                <a:solidFill>
                  <a:srgbClr val="C00000"/>
                </a:solidFill>
              </a:rPr>
              <a:t>/3 a)</a:t>
            </a:r>
            <a:r>
              <a:rPr lang="en-US" sz="2600" b="1" dirty="0">
                <a:solidFill>
                  <a:srgbClr val="C00000"/>
                </a:solidFill>
              </a:rPr>
              <a:t> </a:t>
            </a:r>
            <a:r>
              <a:rPr lang="en-US" sz="2600" b="1" dirty="0" err="1">
                <a:solidFill>
                  <a:srgbClr val="C00000"/>
                </a:solidFill>
              </a:rPr>
              <a:t>ZoSPOD</a:t>
            </a:r>
            <a:endParaRPr lang="cs-CZ" sz="2600" b="1" dirty="0">
              <a:solidFill>
                <a:srgbClr val="C00000"/>
              </a:solidFill>
            </a:endParaRPr>
          </a:p>
          <a:p>
            <a:pPr marL="354711" lvl="1" indent="-180975">
              <a:buFont typeface="Wingdings" panose="05000000000000000000" pitchFamily="2" charset="2"/>
              <a:buChar char="§"/>
            </a:pPr>
            <a:r>
              <a:rPr lang="cs-CZ" sz="2600" b="1" dirty="0">
                <a:solidFill>
                  <a:srgbClr val="C00000"/>
                </a:solidFill>
              </a:rPr>
              <a:t>Povinnosti: </a:t>
            </a:r>
            <a:r>
              <a:rPr lang="en-US" sz="2600" b="1" dirty="0">
                <a:solidFill>
                  <a:srgbClr val="C00000"/>
                </a:solidFill>
              </a:rPr>
              <a:t>§ 42a</a:t>
            </a:r>
            <a:r>
              <a:rPr lang="cs-CZ" sz="2600" b="1" dirty="0">
                <a:solidFill>
                  <a:srgbClr val="C00000"/>
                </a:solidFill>
              </a:rPr>
              <a:t>/3 b)</a:t>
            </a:r>
            <a:r>
              <a:rPr lang="en-US" sz="2600" b="1" dirty="0">
                <a:solidFill>
                  <a:srgbClr val="C00000"/>
                </a:solidFill>
              </a:rPr>
              <a:t> </a:t>
            </a:r>
            <a:r>
              <a:rPr lang="en-US" sz="2600" b="1" dirty="0" err="1">
                <a:solidFill>
                  <a:srgbClr val="C00000"/>
                </a:solidFill>
              </a:rPr>
              <a:t>ZoSPOD</a:t>
            </a:r>
            <a:endParaRPr lang="cs-CZ" sz="2600" b="1" dirty="0">
              <a:solidFill>
                <a:srgbClr val="C00000"/>
              </a:solidFill>
            </a:endParaRPr>
          </a:p>
          <a:p>
            <a:pPr marL="354711" lvl="1" indent="-180975">
              <a:buFont typeface="Wingdings" panose="05000000000000000000" pitchFamily="2" charset="2"/>
              <a:buChar char="§"/>
            </a:pPr>
            <a:endParaRPr lang="en-US" sz="2600" b="1" dirty="0">
              <a:solidFill>
                <a:srgbClr val="C00000"/>
              </a:solidFill>
            </a:endParaRPr>
          </a:p>
        </p:txBody>
      </p:sp>
      <p:pic>
        <p:nvPicPr>
          <p:cNvPr id="8194" name="Picture 2" descr="Výsledek obrázku pro práva a povinnos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212" y="2084832"/>
            <a:ext cx="4598924" cy="3449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6360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51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cxnSp>
        <p:nvCxnSpPr>
          <p:cNvPr id="5129" name="Straight Connector 7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Výsledek obrázku pro rodič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000" y="2395576"/>
            <a:ext cx="3501371" cy="344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Pobyt mimo zařízení</a:t>
            </a:r>
            <a:br>
              <a:rPr lang="en-US"/>
            </a:br>
            <a:r>
              <a:rPr lang="en-US"/>
              <a:t>propustky, dovolenky, hostitelská péče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4582615" y="2286000"/>
            <a:ext cx="7161711" cy="4023360"/>
          </a:xfrm>
        </p:spPr>
        <p:txBody>
          <a:bodyPr vert="horz" lIns="45720" tIns="45720" rIns="45720" bIns="45720" rtlCol="0">
            <a:normAutofit/>
          </a:bodyPr>
          <a:lstStyle/>
          <a:p>
            <a:pPr marL="0" indent="0">
              <a:buNone/>
            </a:pPr>
            <a:r>
              <a:rPr lang="en-US" b="1" dirty="0"/>
              <a:t>§ 30 </a:t>
            </a:r>
            <a:r>
              <a:rPr lang="en-US" b="1" dirty="0" err="1"/>
              <a:t>ZoSPOD</a:t>
            </a:r>
            <a:endParaRPr lang="en-US" b="1" dirty="0"/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US" dirty="0" err="1"/>
              <a:t>Žádost</a:t>
            </a:r>
            <a:r>
              <a:rPr lang="en-US" dirty="0"/>
              <a:t> </a:t>
            </a:r>
            <a:r>
              <a:rPr lang="en-US" dirty="0" err="1"/>
              <a:t>řediteli</a:t>
            </a:r>
            <a:r>
              <a:rPr lang="en-US" dirty="0"/>
              <a:t>/</a:t>
            </a:r>
            <a:r>
              <a:rPr lang="en-US" dirty="0" err="1"/>
              <a:t>ředitelce</a:t>
            </a:r>
            <a:endParaRPr lang="en-US" dirty="0"/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US" dirty="0" err="1"/>
              <a:t>Vyjádření</a:t>
            </a:r>
            <a:r>
              <a:rPr lang="en-US" dirty="0"/>
              <a:t> OSPOD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US" dirty="0" err="1"/>
              <a:t>Správní</a:t>
            </a:r>
            <a:r>
              <a:rPr lang="en-US" dirty="0"/>
              <a:t> </a:t>
            </a:r>
            <a:r>
              <a:rPr lang="en-US" dirty="0" err="1"/>
              <a:t>rozhodnutí</a:t>
            </a:r>
            <a:r>
              <a:rPr lang="en-US" dirty="0"/>
              <a:t> </a:t>
            </a:r>
            <a:r>
              <a:rPr lang="en-US" dirty="0" err="1"/>
              <a:t>vydané</a:t>
            </a:r>
            <a:r>
              <a:rPr lang="en-US" dirty="0"/>
              <a:t> </a:t>
            </a:r>
            <a:r>
              <a:rPr lang="en-US" dirty="0" err="1"/>
              <a:t>ředitelem</a:t>
            </a:r>
            <a:r>
              <a:rPr lang="en-US" dirty="0"/>
              <a:t>/</a:t>
            </a:r>
            <a:r>
              <a:rPr lang="en-US" dirty="0" err="1"/>
              <a:t>ředitelkou</a:t>
            </a:r>
            <a:endParaRPr lang="en-US" dirty="0"/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odvolání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krajskému</a:t>
            </a:r>
            <a:r>
              <a:rPr lang="en-US" dirty="0"/>
              <a:t> </a:t>
            </a:r>
            <a:r>
              <a:rPr lang="en-US" dirty="0" err="1"/>
              <a:t>úřadu</a:t>
            </a:r>
            <a:r>
              <a:rPr lang="en-US" dirty="0"/>
              <a:t> (</a:t>
            </a:r>
            <a:r>
              <a:rPr lang="en-US" dirty="0" err="1"/>
              <a:t>nemá</a:t>
            </a:r>
            <a:r>
              <a:rPr lang="en-US" dirty="0"/>
              <a:t> </a:t>
            </a:r>
            <a:r>
              <a:rPr lang="en-US" dirty="0" err="1"/>
              <a:t>odkladný</a:t>
            </a:r>
            <a:r>
              <a:rPr lang="en-US" dirty="0"/>
              <a:t> </a:t>
            </a:r>
            <a:r>
              <a:rPr lang="en-US" dirty="0" err="1"/>
              <a:t>účinek</a:t>
            </a:r>
            <a:r>
              <a:rPr lang="en-US" dirty="0"/>
              <a:t>)</a:t>
            </a:r>
            <a:endParaRPr lang="cs-CZ" dirty="0"/>
          </a:p>
          <a:p>
            <a:pPr marL="180975" indent="-180975">
              <a:buFont typeface="Wingdings" panose="05000000000000000000" pitchFamily="2" charset="2"/>
              <a:buChar char="§"/>
            </a:pPr>
            <a:endParaRPr lang="cs-CZ" dirty="0"/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cs-CZ" dirty="0"/>
              <a:t>Pozor na pobyty na žádost rodiče či jeho dodatečným souhlasem!</a:t>
            </a:r>
            <a:endParaRPr lang="en-US" dirty="0"/>
          </a:p>
          <a:p>
            <a:pPr marL="180975" indent="-180975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2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410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cxnSp>
        <p:nvCxnSpPr>
          <p:cNvPr id="77" name="Straight Connector 76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Výsledek obrázku pro rozcestní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3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6778189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60000"/>
              </a:lnSpc>
            </a:pPr>
            <a:r>
              <a:rPr lang="en-US" sz="4600" dirty="0" err="1"/>
              <a:t>Dobrovolné</a:t>
            </a:r>
            <a:r>
              <a:rPr lang="en-US" sz="4600" dirty="0"/>
              <a:t> </a:t>
            </a:r>
            <a:r>
              <a:rPr lang="en-US" sz="4600" dirty="0" err="1"/>
              <a:t>pobyty</a:t>
            </a:r>
            <a:r>
              <a:rPr lang="en-US" sz="4600" dirty="0"/>
              <a:t> </a:t>
            </a:r>
            <a:r>
              <a:rPr lang="en-US" sz="4600" dirty="0" err="1"/>
              <a:t>zletilých</a:t>
            </a:r>
            <a:r>
              <a:rPr lang="en-US" sz="4600" dirty="0"/>
              <a:t> </a:t>
            </a:r>
            <a:r>
              <a:rPr lang="en-US" sz="4600" dirty="0" err="1"/>
              <a:t>nezaopatřených</a:t>
            </a:r>
            <a:r>
              <a:rPr lang="en-US" sz="4600" dirty="0"/>
              <a:t> </a:t>
            </a:r>
            <a:r>
              <a:rPr lang="en-US" sz="4600" dirty="0" err="1"/>
              <a:t>osob</a:t>
            </a:r>
            <a:endParaRPr lang="en-US" sz="4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511950" y="2287682"/>
            <a:ext cx="7091173" cy="4023360"/>
          </a:xfrm>
        </p:spPr>
        <p:txBody>
          <a:bodyPr vert="horz" lIns="45720" tIns="45720" rIns="45720" bIns="45720" rtlCol="0"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§ 2/6 </a:t>
            </a:r>
            <a:r>
              <a:rPr lang="cs-CZ" b="1" dirty="0" err="1">
                <a:solidFill>
                  <a:srgbClr val="C00000"/>
                </a:solidFill>
              </a:rPr>
              <a:t>ZoVÚV</a:t>
            </a:r>
            <a:endParaRPr lang="cs-CZ" b="1" dirty="0">
              <a:solidFill>
                <a:srgbClr val="C00000"/>
              </a:solidFill>
            </a:endParaRP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cs-CZ" dirty="0"/>
              <a:t>Věk do 26 let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cs-CZ" dirty="0"/>
              <a:t>Nezaopatřenost (příprava na budoucí povolání, tj. studium)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cs-CZ" dirty="0"/>
              <a:t>Smlouva se zařízením uzavřená v „ochranné lhůtě“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endParaRPr lang="cs-CZ" dirty="0"/>
          </a:p>
          <a:p>
            <a:pPr marL="180975" indent="-180975">
              <a:buFont typeface="Wingdings" panose="05000000000000000000" pitchFamily="2" charset="2"/>
              <a:buChar char="§"/>
            </a:pPr>
            <a:endParaRPr lang="cs-CZ" dirty="0"/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cs-CZ" dirty="0"/>
              <a:t>Roční „ochranná lhůta“ (18 – 19 let, resp. 19 – 20 let)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cs-CZ" dirty="0"/>
              <a:t>Plné přímé zaopatření § 2/7 </a:t>
            </a:r>
            <a:r>
              <a:rPr lang="cs-CZ" dirty="0" err="1"/>
              <a:t>ZoVÚV</a:t>
            </a:r>
            <a:r>
              <a:rPr lang="cs-CZ" dirty="0"/>
              <a:t> + možnost další úhrady § 2/9 </a:t>
            </a:r>
            <a:r>
              <a:rPr lang="cs-CZ" dirty="0" err="1"/>
              <a:t>ZoVÚV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2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6" t="12264" r="3628" b="14754"/>
          <a:stretch/>
        </p:blipFill>
        <p:spPr>
          <a:xfrm>
            <a:off x="9265196" y="98999"/>
            <a:ext cx="2958007" cy="247204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6952" y="2571048"/>
            <a:ext cx="10701148" cy="4023360"/>
          </a:xfrm>
        </p:spPr>
        <p:txBody>
          <a:bodyPr>
            <a:normAutofit fontScale="85000" lnSpcReduction="20000"/>
          </a:bodyPr>
          <a:lstStyle/>
          <a:p>
            <a:r>
              <a:rPr lang="cs-CZ" sz="3000" b="1" dirty="0" err="1">
                <a:solidFill>
                  <a:srgbClr val="C00000"/>
                </a:solidFill>
              </a:rPr>
              <a:t>ZoSPOD</a:t>
            </a:r>
            <a:r>
              <a:rPr lang="cs-CZ" sz="3000" b="1" dirty="0">
                <a:solidFill>
                  <a:srgbClr val="C00000"/>
                </a:solidFill>
              </a:rPr>
              <a:t> </a:t>
            </a:r>
            <a:r>
              <a:rPr lang="cs-CZ" sz="3000" dirty="0"/>
              <a:t>– zákon č. 359/1999 Sb., o sociálně-právní ochraně dětí, ve znění pozdějších předpisů.</a:t>
            </a:r>
          </a:p>
          <a:p>
            <a:r>
              <a:rPr lang="cs-CZ" sz="3000" b="1" dirty="0">
                <a:solidFill>
                  <a:srgbClr val="C00000"/>
                </a:solidFill>
              </a:rPr>
              <a:t>OSŘ</a:t>
            </a:r>
            <a:r>
              <a:rPr lang="cs-CZ" sz="3000" dirty="0"/>
              <a:t> – zákon č. 99/1963 Sb., občanský soudní řád, ve znění pozdějších předpisů.</a:t>
            </a:r>
          </a:p>
          <a:p>
            <a:r>
              <a:rPr lang="cs-CZ" sz="3000" b="1" dirty="0">
                <a:solidFill>
                  <a:srgbClr val="C00000"/>
                </a:solidFill>
              </a:rPr>
              <a:t>ZŘS </a:t>
            </a:r>
            <a:r>
              <a:rPr lang="cs-CZ" sz="3000" dirty="0"/>
              <a:t>– zákon č. 292/2013 Sb., o zvláštních řízeních soudních, , ve znění pozdějších předpisů.</a:t>
            </a:r>
          </a:p>
          <a:p>
            <a:r>
              <a:rPr lang="cs-CZ" sz="3000" b="1" dirty="0">
                <a:solidFill>
                  <a:srgbClr val="C00000"/>
                </a:solidFill>
              </a:rPr>
              <a:t>OZ</a:t>
            </a:r>
            <a:r>
              <a:rPr lang="cs-CZ" sz="3000" dirty="0"/>
              <a:t> – zákon č. 89/2012 Sb., občanský zákoník, ve znění zákona č. 460/2016 Sb..</a:t>
            </a:r>
          </a:p>
          <a:p>
            <a:r>
              <a:rPr lang="cs-CZ" sz="3200" b="1" dirty="0" err="1">
                <a:solidFill>
                  <a:srgbClr val="C00000"/>
                </a:solidFill>
              </a:rPr>
              <a:t>ZoVÚV</a:t>
            </a:r>
            <a:r>
              <a:rPr lang="cs-CZ" sz="3200" dirty="0"/>
              <a:t> – zákon č. 109/2002 Sb., o výkonu ústavní výchovy nebo ochranné výchovy ve školských zařízeních a o preventivně výchovné péči ve školských zařízení a o změně dalších zákonů, ve znění pozdějších předpisů.</a:t>
            </a:r>
          </a:p>
          <a:p>
            <a:endParaRPr lang="cs-CZ" sz="3000" dirty="0"/>
          </a:p>
          <a:p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456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9" b="37509"/>
          <a:stretch/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8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789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Výsledek obrázku pro otázk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96000" y="1096594"/>
            <a:ext cx="5455921" cy="466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2" name="Straight Connector 7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604266"/>
            <a:ext cx="5367146" cy="149961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Opáčko z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611" y="2190527"/>
            <a:ext cx="5481039" cy="3931920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cs-CZ" sz="2600" b="1" dirty="0">
                <a:solidFill>
                  <a:srgbClr val="FFFFFF"/>
                </a:solidFill>
              </a:rPr>
              <a:t>Platnost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cs-CZ" sz="2600" b="1" dirty="0">
                <a:solidFill>
                  <a:srgbClr val="FFFFFF"/>
                </a:solidFill>
              </a:rPr>
              <a:t>Účinnost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cs-CZ" sz="2600" b="1" dirty="0" err="1">
                <a:solidFill>
                  <a:srgbClr val="FFFFFF"/>
                </a:solidFill>
              </a:rPr>
              <a:t>Legisvakanční</a:t>
            </a:r>
            <a:r>
              <a:rPr lang="cs-CZ" sz="2600" b="1" dirty="0">
                <a:solidFill>
                  <a:srgbClr val="FFFFFF"/>
                </a:solidFill>
              </a:rPr>
              <a:t> lhůta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cs-CZ" sz="2600" b="1" dirty="0">
                <a:solidFill>
                  <a:srgbClr val="FFFFFF"/>
                </a:solidFill>
              </a:rPr>
              <a:t>Zrušil zákon nějaké právní předpisy?</a:t>
            </a:r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Font typeface="+mj-lt"/>
              <a:buAutoNum type="arabicPeriod"/>
            </a:pPr>
            <a:r>
              <a:rPr lang="cs-CZ" sz="2600" b="1" dirty="0">
                <a:solidFill>
                  <a:srgbClr val="FFFFFF"/>
                </a:solidFill>
              </a:rPr>
              <a:t>Je zákon novelizovaný?</a:t>
            </a:r>
          </a:p>
          <a:p>
            <a:pPr marL="180975" indent="-180975">
              <a:lnSpc>
                <a:spcPct val="70000"/>
              </a:lnSpc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FFFFFF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endParaRPr lang="cs-CZ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01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18" y="858621"/>
            <a:ext cx="8821171" cy="104775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8276"/>
                </a:solidFill>
              </a:rPr>
              <a:t>Principy, z nichž je nutno vycházet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6326" y="2887724"/>
            <a:ext cx="11391667" cy="3561683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Úmluva o právech dítěte </a:t>
            </a:r>
            <a:r>
              <a:rPr lang="cs-CZ" altLang="cs-CZ" dirty="0">
                <a:solidFill>
                  <a:srgbClr val="C00000"/>
                </a:solidFill>
              </a:rPr>
              <a:t>(sdělení MZV č. 104/1991 Sb.)</a:t>
            </a:r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cs-CZ" altLang="cs-CZ" b="0" dirty="0">
                <a:solidFill>
                  <a:schemeClr val="tx1"/>
                </a:solidFill>
              </a:rPr>
              <a:t>zájem dítěte = předním hlediskem (čl. 3)</a:t>
            </a:r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cs-CZ" altLang="cs-CZ" b="0" dirty="0">
                <a:solidFill>
                  <a:schemeClr val="tx1"/>
                </a:solidFill>
              </a:rPr>
              <a:t>pozitivní závazky pro stát: zajistit ochranu dětí a realizaci jejich práv (čl. 3 a 4)</a:t>
            </a:r>
          </a:p>
          <a:p>
            <a:r>
              <a:rPr lang="cs-CZ" b="0" dirty="0">
                <a:solidFill>
                  <a:schemeClr val="tx1"/>
                </a:solidFill>
              </a:rPr>
              <a:t>dítě nesmí být odděleno od svých rodičů proti jejich vůli – jen v souladu s platným právem, na základě soudního rozhodnutí a pokud je to současně potřebné v zájmu dítěte (čl. 9) </a:t>
            </a:r>
          </a:p>
          <a:p>
            <a:r>
              <a:rPr lang="cs-CZ" b="0" dirty="0">
                <a:solidFill>
                  <a:schemeClr val="tx1"/>
                </a:solidFill>
              </a:rPr>
              <a:t>právo dítěte udržovat pravidelné osobní kontakty s oběma rodiči, ledaže by to bylo v rozporu s jeho zájmy (čl. 9)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7340" y="20639"/>
            <a:ext cx="3585744" cy="268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0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9449">
            <a:off x="119725" y="5203038"/>
            <a:ext cx="2512934" cy="251293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8233" y="800647"/>
            <a:ext cx="10972800" cy="104775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8276"/>
                </a:solidFill>
              </a:rPr>
              <a:t>Principy, z nichž je nutno vycházet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6813" y="2139499"/>
            <a:ext cx="11475640" cy="2880320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Úmluva o právech dítěte </a:t>
            </a:r>
            <a:r>
              <a:rPr lang="cs-CZ" altLang="cs-CZ" dirty="0">
                <a:solidFill>
                  <a:srgbClr val="C00000"/>
                </a:solidFill>
              </a:rPr>
              <a:t>(sdělení MZV č. 104/1991 Sb.)</a:t>
            </a:r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cs-CZ" altLang="cs-CZ" b="0" dirty="0">
                <a:solidFill>
                  <a:schemeClr val="tx1"/>
                </a:solidFill>
              </a:rPr>
              <a:t>prvotní odpovědnost za výchovu a vývoj dítěte mají rodiče (zákonní zástupci), stát jim poskytuje potřebnou pomoc a zabezpečuje rozvoj institucí, zařízení a služeb péče o děti (čl. 18)</a:t>
            </a:r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cs-CZ" altLang="cs-CZ" b="0" dirty="0">
                <a:solidFill>
                  <a:schemeClr val="tx1"/>
                </a:solidFill>
              </a:rPr>
              <a:t>rodiče nesou odpovědnost za zabezpečení životních podmínek  nezbytných pro rozvoj dítěte, stát v případě potřeby poskytuje materiální pomoc a podpůrné programy - bydlení, potraviny, šatstvo (čl. 27)   </a:t>
            </a:r>
          </a:p>
        </p:txBody>
      </p:sp>
    </p:spTree>
    <p:extLst>
      <p:ext uri="{BB962C8B-B14F-4D97-AF65-F5344CB8AC3E}">
        <p14:creationId xmlns:p14="http://schemas.microsoft.com/office/powerpoint/2010/main" val="373657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img.mf.cz/933/323/3-34_shutterstock_2908968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08" r="3863" b="11933"/>
          <a:stretch/>
        </p:blipFill>
        <p:spPr bwMode="auto">
          <a:xfrm>
            <a:off x="9264353" y="4345127"/>
            <a:ext cx="2832399" cy="214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7741" y="815411"/>
            <a:ext cx="10972800" cy="104775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8276"/>
                </a:solidFill>
              </a:rPr>
              <a:t>Principy, z nichž je nutno vycházet III</a:t>
            </a:r>
            <a:endParaRPr lang="cs-CZ" dirty="0">
              <a:solidFill>
                <a:srgbClr val="00827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1839" y="2341471"/>
            <a:ext cx="10515600" cy="271592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ct val="0"/>
              </a:spcAft>
              <a:buFont typeface="StarSymbol"/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Listina základních práv a svobod, čl. 32</a:t>
            </a:r>
            <a:r>
              <a:rPr lang="cs-CZ" altLang="cs-CZ" dirty="0">
                <a:solidFill>
                  <a:srgbClr val="C00000"/>
                </a:solidFill>
              </a:rPr>
              <a:t>:</a:t>
            </a:r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cs-CZ" altLang="cs-CZ" b="0" dirty="0">
                <a:solidFill>
                  <a:schemeClr val="tx1"/>
                </a:solidFill>
              </a:rPr>
              <a:t>ochrana rodičovství a rodiny (odst. 1)</a:t>
            </a:r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cs-CZ" altLang="cs-CZ" b="0" dirty="0">
                <a:solidFill>
                  <a:schemeClr val="tx1"/>
                </a:solidFill>
              </a:rPr>
              <a:t>odloučení rodičů a dětí proti jejich vůli jen rozhodnutím soudu a na základě zákona (odst. 4)</a:t>
            </a:r>
          </a:p>
          <a:p>
            <a:pPr>
              <a:lnSpc>
                <a:spcPct val="100000"/>
              </a:lnSpc>
              <a:spcAft>
                <a:spcPct val="0"/>
              </a:spcAft>
            </a:pPr>
            <a:r>
              <a:rPr lang="cs-CZ" altLang="cs-CZ" b="0" dirty="0">
                <a:solidFill>
                  <a:schemeClr val="tx1"/>
                </a:solidFill>
              </a:rPr>
              <a:t>právo pečujících rodičů na pomoc státu (odst. 5)</a:t>
            </a:r>
          </a:p>
          <a:p>
            <a:pPr algn="just">
              <a:spcBef>
                <a:spcPts val="600"/>
              </a:spcBef>
              <a:spcAft>
                <a:spcPct val="0"/>
              </a:spcAft>
            </a:pPr>
            <a:endParaRPr lang="cs-CZ" altLang="cs-CZ" sz="1600" dirty="0"/>
          </a:p>
          <a:p>
            <a:pPr marL="0" indent="0">
              <a:spcBef>
                <a:spcPts val="0"/>
              </a:spcBef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60334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5001" y="835357"/>
            <a:ext cx="10515600" cy="10541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8276"/>
                </a:solidFill>
              </a:rPr>
              <a:t>P</a:t>
            </a:r>
            <a:r>
              <a:rPr lang="cs-CZ" b="1" dirty="0">
                <a:solidFill>
                  <a:srgbClr val="008276"/>
                </a:solidFill>
              </a:rPr>
              <a:t>rincipy, z nichž je nutno vycházet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2951" y="2428771"/>
            <a:ext cx="11679699" cy="3524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Zákon 359/1999 Sb., o sociálně-právní ochraně dětí</a:t>
            </a:r>
          </a:p>
          <a:p>
            <a:r>
              <a:rPr lang="cs-CZ" b="0" dirty="0">
                <a:solidFill>
                  <a:schemeClr val="tx1"/>
                </a:solidFill>
              </a:rPr>
              <a:t>Předním hlediskem je zájem a blaho dítěte, ochrana rodičovství a rodiny a vzájemné právo rodičů a dětí na rodičovskou výchovu a péči. Přihlíží se i k širšímu sociálnímu prostředí dítěte. (§ 5)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Zákon č. 89/2012 Sb., občanský zákoník</a:t>
            </a:r>
          </a:p>
          <a:p>
            <a:r>
              <a:rPr lang="cs-CZ" b="0" dirty="0">
                <a:solidFill>
                  <a:schemeClr val="tx1"/>
                </a:solidFill>
              </a:rPr>
              <a:t>Nedostatečné bytové poměry nebo majetkové poměry rodičů dítěte… </a:t>
            </a:r>
            <a:r>
              <a:rPr lang="cs-CZ" dirty="0">
                <a:solidFill>
                  <a:schemeClr val="tx1"/>
                </a:solidFill>
              </a:rPr>
              <a:t>nemohou být samy o sobě </a:t>
            </a:r>
            <a:r>
              <a:rPr lang="cs-CZ" b="0" dirty="0">
                <a:solidFill>
                  <a:schemeClr val="tx1"/>
                </a:solidFill>
              </a:rPr>
              <a:t>důvodem pro rozhodnutí soudu o ústavní výchově, jestliže jsou jinak rodiče způsobilí zabezpečit řádnou výchovu dítěte a plnění dalších povinností vyplývajících z jejich rodičovské odpovědnosti. (971 odst. 3)</a:t>
            </a:r>
          </a:p>
        </p:txBody>
      </p:sp>
    </p:spTree>
    <p:extLst>
      <p:ext uri="{BB962C8B-B14F-4D97-AF65-F5344CB8AC3E}">
        <p14:creationId xmlns:p14="http://schemas.microsoft.com/office/powerpoint/2010/main" val="336640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Výsledek obrázku pro kreslený dů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" r="439" b="3"/>
          <a:stretch/>
        </p:blipFill>
        <p:spPr bwMode="auto">
          <a:xfrm>
            <a:off x="6096000" y="640080"/>
            <a:ext cx="5455921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6" name="Straight Connector 135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Ústavní 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6400" y="1856509"/>
            <a:ext cx="4652681" cy="4932217"/>
          </a:xfrm>
        </p:spPr>
        <p:txBody>
          <a:bodyPr>
            <a:normAutofit fontScale="85000" lnSpcReduction="10000"/>
          </a:bodyPr>
          <a:lstStyle/>
          <a:p>
            <a:pPr marL="180975" indent="-180975">
              <a:lnSpc>
                <a:spcPct val="70000"/>
              </a:lnSpc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rgbClr val="FFFFFF"/>
                </a:solidFill>
              </a:rPr>
              <a:t>§ 971/1 OZ</a:t>
            </a:r>
            <a:r>
              <a:rPr lang="cs-CZ" sz="2000" dirty="0">
                <a:solidFill>
                  <a:srgbClr val="FFFFFF"/>
                </a:solidFill>
              </a:rPr>
              <a:t>:</a:t>
            </a:r>
          </a:p>
          <a:p>
            <a:pPr marL="180975" indent="-180975">
              <a:lnSpc>
                <a:spcPct val="70000"/>
              </a:lnSpc>
              <a:buFont typeface="Wingdings" panose="05000000000000000000" pitchFamily="2" charset="2"/>
              <a:buChar char="§"/>
            </a:pPr>
            <a:endParaRPr lang="cs-CZ" sz="2000" dirty="0">
              <a:solidFill>
                <a:srgbClr val="FFFFFF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FFFFFF"/>
                </a:solidFill>
              </a:rPr>
              <a:t>„Jsou-li výchova dítěte nebo jeho tělesný, rozumový či duševní stav, anebo jeho řádný vývoj vážně ohroženy nebo narušeny do té míry, že je to v rozporu se zájmem dítěte, anebo jsou-li tu vážné důvody, pro které rodiče dítěte nemohou jeho výchovu zabezpečit, může soud jako nezbytné opatření také nařídit ústavní výchovu. Učiní tak zejména tehdy, kdy dříve učiněná opatření nevedla k nápravě. Soud přitom vždy zvažuje, zda není na místě dát přednost svěření dítěte do péče fyzické osoby.“</a:t>
            </a:r>
          </a:p>
        </p:txBody>
      </p:sp>
    </p:spTree>
    <p:extLst>
      <p:ext uri="{BB962C8B-B14F-4D97-AF65-F5344CB8AC3E}">
        <p14:creationId xmlns:p14="http://schemas.microsoft.com/office/powerpoint/2010/main" val="375682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37309" y="2084832"/>
            <a:ext cx="9282546" cy="405735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Na jak dlouho ji lze uložit (co pak?)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Co když pominou důvody nařízení ústavní výchovy?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Co když je dítě osvojeno v době jeho pobytu v ústavním zařízení?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Musí soud přezkoumávat důvody umístění? Jak často?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Může ústavní výchova pokračovat i u zletilého, příp. jak dlouho?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600" dirty="0">
                <a:solidFill>
                  <a:schemeClr val="tx1"/>
                </a:solidFill>
              </a:rPr>
              <a:t>Upravuje se vyživovací povinnost rodičů pro dobu, kdy je dítě umístěné v ústavním zařízení? </a:t>
            </a:r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074562" y="2084832"/>
            <a:ext cx="1552575" cy="40573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C00000"/>
                </a:solidFill>
              </a:rPr>
              <a:t>§</a:t>
            </a:r>
            <a:r>
              <a:rPr lang="cs-CZ" dirty="0"/>
              <a:t> </a:t>
            </a:r>
            <a:r>
              <a:rPr lang="cs-CZ" b="1" dirty="0">
                <a:solidFill>
                  <a:srgbClr val="C00000"/>
                </a:solidFill>
              </a:rPr>
              <a:t>972/1 OZ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C00000"/>
                </a:solidFill>
              </a:rPr>
              <a:t>§ 972/2 OZ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C00000"/>
                </a:solidFill>
              </a:rPr>
              <a:t>§ 972/3 OZ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C00000"/>
                </a:solidFill>
              </a:rPr>
              <a:t>§ 973 OZ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C00000"/>
                </a:solidFill>
              </a:rPr>
              <a:t>§ 974 OZ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C00000"/>
                </a:solidFill>
              </a:rPr>
              <a:t>§ 975 OZ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25" y="0"/>
            <a:ext cx="7191375" cy="199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3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ýsledek obrázku pro OCHRANNÁ VÝCHOV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40" r="23470"/>
          <a:stretch/>
        </p:blipFill>
        <p:spPr bwMode="auto">
          <a:xfrm>
            <a:off x="7552266" y="10"/>
            <a:ext cx="463973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cs-CZ" dirty="0"/>
              <a:t>Ochranná 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673" y="1911927"/>
            <a:ext cx="6677891" cy="4839855"/>
          </a:xfrm>
        </p:spPr>
        <p:txBody>
          <a:bodyPr>
            <a:normAutofit/>
          </a:bodyPr>
          <a:lstStyle/>
          <a:p>
            <a:pPr marL="180975" indent="-180975" algn="just">
              <a:buFont typeface="Wingdings" panose="05000000000000000000" pitchFamily="2" charset="2"/>
              <a:buChar char="§"/>
            </a:pPr>
            <a:r>
              <a:rPr lang="cs-CZ" sz="2500" dirty="0"/>
              <a:t>Trestní institut</a:t>
            </a:r>
          </a:p>
          <a:p>
            <a:pPr marL="180975" indent="-180975" algn="just">
              <a:buFont typeface="Wingdings" panose="05000000000000000000" pitchFamily="2" charset="2"/>
              <a:buChar char="§"/>
            </a:pPr>
            <a:r>
              <a:rPr lang="cs-CZ" sz="2500" b="1" dirty="0">
                <a:solidFill>
                  <a:srgbClr val="C00000"/>
                </a:solidFill>
              </a:rPr>
              <a:t>§ 22 – 23 zákona č. 218/2003 Sb., </a:t>
            </a:r>
            <a:r>
              <a:rPr lang="cs-CZ" sz="2500" b="1" i="1" dirty="0">
                <a:solidFill>
                  <a:srgbClr val="C00000"/>
                </a:solidFill>
              </a:rPr>
              <a:t>o odpovědnosti mládeže za protiprávní činy a o soudnictví ve věcech mládeže a o změně některých zákonů (zákon o soudnictví ve věcech mládeže), ve znění pozdějších předpisů</a:t>
            </a:r>
          </a:p>
          <a:p>
            <a:pPr marL="180975" indent="-180975" algn="just">
              <a:buFont typeface="Wingdings" panose="05000000000000000000" pitchFamily="2" charset="2"/>
              <a:buChar char="§"/>
            </a:pPr>
            <a:r>
              <a:rPr lang="cs-CZ" sz="2500" dirty="0"/>
              <a:t>účelem je kladně ovlivnit duševní, mravní a sociální vývoj mladistvého a chránit společnost před pácháním provinění mladistvými</a:t>
            </a:r>
          </a:p>
          <a:p>
            <a:pPr marL="180975" indent="-180975" algn="just">
              <a:buFont typeface="Wingdings" panose="05000000000000000000" pitchFamily="2" charset="2"/>
              <a:buChar char="§"/>
            </a:pPr>
            <a:r>
              <a:rPr lang="cs-CZ" sz="2500" dirty="0"/>
              <a:t>Lze uložit mladistvému (15 – 18 let), nebo dítěti po dovršení 12 let (spáchání činu jinak trestného)</a:t>
            </a:r>
          </a:p>
        </p:txBody>
      </p:sp>
    </p:spTree>
    <p:extLst>
      <p:ext uri="{BB962C8B-B14F-4D97-AF65-F5344CB8AC3E}">
        <p14:creationId xmlns:p14="http://schemas.microsoft.com/office/powerpoint/2010/main" val="3090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3310</TotalTime>
  <Words>1245</Words>
  <Application>Microsoft Office PowerPoint</Application>
  <PresentationFormat>Širokoúhlá obrazovka</PresentationFormat>
  <Paragraphs>144</Paragraphs>
  <Slides>19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StarSymbol</vt:lpstr>
      <vt:lpstr>Tw Cen MT</vt:lpstr>
      <vt:lpstr>Tw Cen MT Condensed</vt:lpstr>
      <vt:lpstr>Wingdings</vt:lpstr>
      <vt:lpstr>Wingdings 3</vt:lpstr>
      <vt:lpstr>Integrál</vt:lpstr>
      <vt:lpstr>Odebrání dítěte z rodiny,  ústavní výchova, ochranná výchova</vt:lpstr>
      <vt:lpstr>Opáčko z přednášky</vt:lpstr>
      <vt:lpstr>Principy, z nichž je nutno vycházet</vt:lpstr>
      <vt:lpstr>Principy, z nichž je nutno vycházet II</vt:lpstr>
      <vt:lpstr>Principy, z nichž je nutno vycházet III</vt:lpstr>
      <vt:lpstr>Principy, z nichž je nutno vycházet IV</vt:lpstr>
      <vt:lpstr>Ústavní výchova</vt:lpstr>
      <vt:lpstr>Ústavní výchova</vt:lpstr>
      <vt:lpstr>Ochranná výchova</vt:lpstr>
      <vt:lpstr>TYPY ZAŘÍZENÍ</vt:lpstr>
      <vt:lpstr>Způsob umístění</vt:lpstr>
      <vt:lpstr>Shrnutí předběžných opatření (usnesení)</vt:lpstr>
      <vt:lpstr>Rozhodnutí ve věci samé (rozsudek)</vt:lpstr>
      <vt:lpstr>Práva a povinnosti dětí</vt:lpstr>
      <vt:lpstr>Práva a povinnosti Ředitele/ředitelky</vt:lpstr>
      <vt:lpstr>Pobyt mimo zařízení propustky, dovolenky, hostitelská péče</vt:lpstr>
      <vt:lpstr>Dobrovolné pobyty zletilých nezaopatřených osob</vt:lpstr>
      <vt:lpstr>Zkratky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Sociálně-právní ochrana dětí</dc:title>
  <dc:creator>Barbora Němcová</dc:creator>
  <cp:lastModifiedBy>Barbora Jechová</cp:lastModifiedBy>
  <cp:revision>30</cp:revision>
  <cp:lastPrinted>2017-02-23T07:23:22Z</cp:lastPrinted>
  <dcterms:created xsi:type="dcterms:W3CDTF">2016-05-18T16:14:56Z</dcterms:created>
  <dcterms:modified xsi:type="dcterms:W3CDTF">2017-02-26T12:15:07Z</dcterms:modified>
</cp:coreProperties>
</file>