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3" r:id="rId4"/>
    <p:sldId id="264" r:id="rId5"/>
    <p:sldId id="279" r:id="rId6"/>
    <p:sldId id="265" r:id="rId7"/>
    <p:sldId id="280" r:id="rId8"/>
    <p:sldId id="275" r:id="rId9"/>
    <p:sldId id="281" r:id="rId10"/>
    <p:sldId id="282" r:id="rId11"/>
    <p:sldId id="267" r:id="rId12"/>
    <p:sldId id="273" r:id="rId13"/>
    <p:sldId id="272" r:id="rId14"/>
    <p:sldId id="283" r:id="rId15"/>
    <p:sldId id="284" r:id="rId16"/>
    <p:sldId id="274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762D5-7627-443B-A785-E94F1862498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7DF77FA-6A18-4D51-AB43-B0855F0D2685}">
      <dgm:prSet phldrT="[Text]" custT="1"/>
      <dgm:spPr/>
      <dgm:t>
        <a:bodyPr/>
        <a:lstStyle/>
        <a:p>
          <a:r>
            <a:rPr lang="cs-CZ" sz="2000" b="1" dirty="0"/>
            <a:t>ZDRAVOTNICKÁ</a:t>
          </a:r>
        </a:p>
        <a:p>
          <a:r>
            <a:rPr lang="cs-CZ" sz="2000" b="1" dirty="0"/>
            <a:t>ZAŘÍZENÍ</a:t>
          </a:r>
        </a:p>
        <a:p>
          <a:r>
            <a:rPr lang="cs-CZ" sz="1200" dirty="0"/>
            <a:t>(372/2011 Sb.)</a:t>
          </a:r>
        </a:p>
      </dgm:t>
    </dgm:pt>
    <dgm:pt modelId="{5D19D8F5-15D9-4ADF-B43B-14AAAE20ED0A}" type="parTrans" cxnId="{61EB5C87-CD8A-4ED0-9DCE-72AA16A25592}">
      <dgm:prSet/>
      <dgm:spPr/>
      <dgm:t>
        <a:bodyPr/>
        <a:lstStyle/>
        <a:p>
          <a:endParaRPr lang="cs-CZ"/>
        </a:p>
      </dgm:t>
    </dgm:pt>
    <dgm:pt modelId="{A756B1F6-009F-4AA3-A9F1-EE54FC1AC45E}" type="sibTrans" cxnId="{61EB5C87-CD8A-4ED0-9DCE-72AA16A25592}">
      <dgm:prSet/>
      <dgm:spPr/>
      <dgm:t>
        <a:bodyPr/>
        <a:lstStyle/>
        <a:p>
          <a:endParaRPr lang="cs-CZ"/>
        </a:p>
      </dgm:t>
    </dgm:pt>
    <dgm:pt modelId="{EEAFE79D-E010-4B80-BAEA-FA1DE0543BC1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1400" dirty="0"/>
            <a:t>DD do 3 let</a:t>
          </a:r>
        </a:p>
        <a:p>
          <a:r>
            <a:rPr lang="cs-CZ" sz="1400" dirty="0"/>
            <a:t> </a:t>
          </a:r>
          <a:r>
            <a:rPr lang="cs-CZ" sz="1000" dirty="0"/>
            <a:t>„kojenecký ústav“ „dětské centrum“</a:t>
          </a:r>
        </a:p>
      </dgm:t>
    </dgm:pt>
    <dgm:pt modelId="{D81D35FA-6B07-450B-9976-1937EE46B331}" type="parTrans" cxnId="{85F86FD5-F0D1-48CC-A50B-077EEB511BB1}">
      <dgm:prSet/>
      <dgm:spPr/>
      <dgm:t>
        <a:bodyPr/>
        <a:lstStyle/>
        <a:p>
          <a:endParaRPr lang="cs-CZ"/>
        </a:p>
      </dgm:t>
    </dgm:pt>
    <dgm:pt modelId="{477C2B20-5991-4A6E-A67B-FC6ED339A1C7}" type="sibTrans" cxnId="{85F86FD5-F0D1-48CC-A50B-077EEB511BB1}">
      <dgm:prSet/>
      <dgm:spPr/>
      <dgm:t>
        <a:bodyPr/>
        <a:lstStyle/>
        <a:p>
          <a:endParaRPr lang="cs-CZ"/>
        </a:p>
      </dgm:t>
    </dgm:pt>
    <dgm:pt modelId="{846E0B28-0246-46AD-9B87-68F5A6AD0AAB}">
      <dgm:prSet phldrT="[Text]" custT="1"/>
      <dgm:spPr/>
      <dgm:t>
        <a:bodyPr/>
        <a:lstStyle/>
        <a:p>
          <a:r>
            <a:rPr lang="cs-CZ" sz="2000" b="1" dirty="0"/>
            <a:t>ŠKOLSKÁ</a:t>
          </a:r>
        </a:p>
        <a:p>
          <a:r>
            <a:rPr lang="cs-CZ" sz="2000" b="1" dirty="0"/>
            <a:t>ZAŘÍZENÍ</a:t>
          </a:r>
        </a:p>
        <a:p>
          <a:r>
            <a:rPr lang="cs-CZ" sz="1200" dirty="0"/>
            <a:t>(109/2002 Sb.)</a:t>
          </a:r>
        </a:p>
      </dgm:t>
    </dgm:pt>
    <dgm:pt modelId="{C0D49A08-58E1-401B-B885-19CC8335D06B}" type="parTrans" cxnId="{14486919-E98F-4719-9D25-BB7E0907D579}">
      <dgm:prSet/>
      <dgm:spPr/>
      <dgm:t>
        <a:bodyPr/>
        <a:lstStyle/>
        <a:p>
          <a:endParaRPr lang="cs-CZ"/>
        </a:p>
      </dgm:t>
    </dgm:pt>
    <dgm:pt modelId="{57D64B78-D8CD-4433-A552-EE770685919C}" type="sibTrans" cxnId="{14486919-E98F-4719-9D25-BB7E0907D579}">
      <dgm:prSet/>
      <dgm:spPr/>
      <dgm:t>
        <a:bodyPr/>
        <a:lstStyle/>
        <a:p>
          <a:endParaRPr lang="cs-CZ"/>
        </a:p>
      </dgm:t>
    </dgm:pt>
    <dgm:pt modelId="{401B68BB-8C71-4C90-99E4-27CFD7C461C2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DD</a:t>
          </a:r>
        </a:p>
      </dgm:t>
    </dgm:pt>
    <dgm:pt modelId="{D17C4918-284E-4703-90E3-53D8B539B274}" type="parTrans" cxnId="{8475942E-381B-44BA-9C64-A910C9395581}">
      <dgm:prSet/>
      <dgm:spPr/>
      <dgm:t>
        <a:bodyPr/>
        <a:lstStyle/>
        <a:p>
          <a:endParaRPr lang="cs-CZ"/>
        </a:p>
      </dgm:t>
    </dgm:pt>
    <dgm:pt modelId="{9BE56B75-2AC0-4E49-AAAB-517CC012D70A}" type="sibTrans" cxnId="{8475942E-381B-44BA-9C64-A910C9395581}">
      <dgm:prSet/>
      <dgm:spPr/>
      <dgm:t>
        <a:bodyPr/>
        <a:lstStyle/>
        <a:p>
          <a:endParaRPr lang="cs-CZ"/>
        </a:p>
      </dgm:t>
    </dgm:pt>
    <dgm:pt modelId="{6A5DC7B4-0C1F-4D5C-A8AC-E4875030B213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ZDVOP</a:t>
          </a:r>
        </a:p>
      </dgm:t>
    </dgm:pt>
    <dgm:pt modelId="{4088491E-D3FE-40E5-B3E1-5F978F6B2EDF}" type="parTrans" cxnId="{D866B1C7-FC7F-4F92-BCD6-B7BE78C53502}">
      <dgm:prSet/>
      <dgm:spPr/>
      <dgm:t>
        <a:bodyPr/>
        <a:lstStyle/>
        <a:p>
          <a:endParaRPr lang="cs-CZ"/>
        </a:p>
      </dgm:t>
    </dgm:pt>
    <dgm:pt modelId="{CB8AC40B-5B3A-417E-905F-6FBA7724E4CA}" type="sibTrans" cxnId="{D866B1C7-FC7F-4F92-BCD6-B7BE78C53502}">
      <dgm:prSet/>
      <dgm:spPr/>
      <dgm:t>
        <a:bodyPr/>
        <a:lstStyle/>
        <a:p>
          <a:endParaRPr lang="cs-CZ"/>
        </a:p>
      </dgm:t>
    </dgm:pt>
    <dgm:pt modelId="{C806908F-EFEA-4232-B44C-F3DA89F298CE}">
      <dgm:prSet phldrT="[Text]" custT="1"/>
      <dgm:spPr/>
      <dgm:t>
        <a:bodyPr/>
        <a:lstStyle/>
        <a:p>
          <a:r>
            <a:rPr lang="cs-CZ" sz="2000" b="1" dirty="0"/>
            <a:t>SOCIÁLNÍ </a:t>
          </a:r>
        </a:p>
        <a:p>
          <a:r>
            <a:rPr lang="cs-CZ" sz="2000" b="1" dirty="0"/>
            <a:t>SLUŽBA</a:t>
          </a:r>
        </a:p>
        <a:p>
          <a:r>
            <a:rPr lang="cs-CZ" sz="1200" dirty="0"/>
            <a:t>(108/2006 Sb.)</a:t>
          </a:r>
        </a:p>
      </dgm:t>
    </dgm:pt>
    <dgm:pt modelId="{0A5461D6-E76B-4E79-84D3-DDA4377E4BE9}" type="parTrans" cxnId="{288FB8BD-7A43-4664-8BFF-5041FACCAB00}">
      <dgm:prSet/>
      <dgm:spPr/>
      <dgm:t>
        <a:bodyPr/>
        <a:lstStyle/>
        <a:p>
          <a:endParaRPr lang="cs-CZ"/>
        </a:p>
      </dgm:t>
    </dgm:pt>
    <dgm:pt modelId="{EBD6599C-3F58-4C3A-9C7F-CF29FC86899E}" type="sibTrans" cxnId="{288FB8BD-7A43-4664-8BFF-5041FACCAB00}">
      <dgm:prSet/>
      <dgm:spPr/>
      <dgm:t>
        <a:bodyPr/>
        <a:lstStyle/>
        <a:p>
          <a:endParaRPr lang="cs-CZ"/>
        </a:p>
      </dgm:t>
    </dgm:pt>
    <dgm:pt modelId="{1FBE736A-8489-49FC-A294-556D00429C71}">
      <dgm:prSet phldrT="[Text]"/>
      <dgm:spPr/>
      <dgm:t>
        <a:bodyPr/>
        <a:lstStyle/>
        <a:p>
          <a:r>
            <a:rPr lang="cs-CZ" dirty="0"/>
            <a:t>DOZP </a:t>
          </a:r>
        </a:p>
      </dgm:t>
    </dgm:pt>
    <dgm:pt modelId="{47447347-3991-45AD-865D-E06AC5636F64}" type="parTrans" cxnId="{36625B72-0FBC-4931-868A-A8E2CCD54C2C}">
      <dgm:prSet/>
      <dgm:spPr/>
      <dgm:t>
        <a:bodyPr/>
        <a:lstStyle/>
        <a:p>
          <a:endParaRPr lang="cs-CZ"/>
        </a:p>
      </dgm:t>
    </dgm:pt>
    <dgm:pt modelId="{5967C4EE-7CBF-4A23-A03B-C1BEE38A56D2}" type="sibTrans" cxnId="{36625B72-0FBC-4931-868A-A8E2CCD54C2C}">
      <dgm:prSet/>
      <dgm:spPr/>
      <dgm:t>
        <a:bodyPr/>
        <a:lstStyle/>
        <a:p>
          <a:endParaRPr lang="cs-CZ"/>
        </a:p>
      </dgm:t>
    </dgm:pt>
    <dgm:pt modelId="{85674022-FC99-4FF6-B536-00D5BD7EFC1E}">
      <dgm:prSet phldrT="[Text]"/>
      <dgm:spPr>
        <a:solidFill>
          <a:srgbClr val="92D050"/>
        </a:solidFill>
      </dgm:spPr>
      <dgm:t>
        <a:bodyPr/>
        <a:lstStyle/>
        <a:p>
          <a:r>
            <a:rPr lang="cs-CZ"/>
            <a:t>ZPZS</a:t>
          </a:r>
          <a:endParaRPr lang="cs-CZ" dirty="0"/>
        </a:p>
      </dgm:t>
    </dgm:pt>
    <dgm:pt modelId="{64E2E0F3-B1FC-4FDC-9669-DD11A18EC850}" type="parTrans" cxnId="{BA4EB3A3-219B-44B2-85C7-01794AB281D2}">
      <dgm:prSet/>
      <dgm:spPr/>
      <dgm:t>
        <a:bodyPr/>
        <a:lstStyle/>
        <a:p>
          <a:endParaRPr lang="cs-CZ"/>
        </a:p>
      </dgm:t>
    </dgm:pt>
    <dgm:pt modelId="{C0CA4F4E-8996-4F68-8081-E2D4BF41C46F}" type="sibTrans" cxnId="{BA4EB3A3-219B-44B2-85C7-01794AB281D2}">
      <dgm:prSet/>
      <dgm:spPr/>
      <dgm:t>
        <a:bodyPr/>
        <a:lstStyle/>
        <a:p>
          <a:endParaRPr lang="cs-CZ"/>
        </a:p>
      </dgm:t>
    </dgm:pt>
    <dgm:pt modelId="{2512C18E-1598-40EE-A79E-9519405D0776}">
      <dgm:prSet phldrT="[Text]" custT="1"/>
      <dgm:spPr/>
      <dgm:t>
        <a:bodyPr/>
        <a:lstStyle/>
        <a:p>
          <a:r>
            <a:rPr lang="cs-CZ" sz="2000" b="1" dirty="0"/>
            <a:t>POVĚŘENÍ K VÝKONU SPOD</a:t>
          </a:r>
        </a:p>
        <a:p>
          <a:r>
            <a:rPr lang="cs-CZ" sz="1200" dirty="0"/>
            <a:t>(359/1999 Sb.)</a:t>
          </a:r>
        </a:p>
      </dgm:t>
    </dgm:pt>
    <dgm:pt modelId="{7D0982B5-92B8-4ADF-9234-BCCB87EAE63D}" type="sibTrans" cxnId="{951E7015-9FD8-45A2-B536-0033B48B454E}">
      <dgm:prSet/>
      <dgm:spPr/>
      <dgm:t>
        <a:bodyPr/>
        <a:lstStyle/>
        <a:p>
          <a:endParaRPr lang="cs-CZ"/>
        </a:p>
      </dgm:t>
    </dgm:pt>
    <dgm:pt modelId="{7492F1A2-003A-4B17-9FBA-BBFF8A75F65B}" type="parTrans" cxnId="{951E7015-9FD8-45A2-B536-0033B48B454E}">
      <dgm:prSet/>
      <dgm:spPr/>
      <dgm:t>
        <a:bodyPr/>
        <a:lstStyle/>
        <a:p>
          <a:endParaRPr lang="cs-CZ"/>
        </a:p>
      </dgm:t>
    </dgm:pt>
    <dgm:pt modelId="{6114F821-1DCF-4B10-97ED-DE42573D7939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DDŠ</a:t>
          </a:r>
        </a:p>
      </dgm:t>
    </dgm:pt>
    <dgm:pt modelId="{A7737457-5926-4A48-8A5C-3E6457E6044C}" type="parTrans" cxnId="{99AB7E63-526B-47E2-A8CD-DE8617B9872A}">
      <dgm:prSet/>
      <dgm:spPr/>
      <dgm:t>
        <a:bodyPr/>
        <a:lstStyle/>
        <a:p>
          <a:endParaRPr lang="cs-CZ"/>
        </a:p>
      </dgm:t>
    </dgm:pt>
    <dgm:pt modelId="{05713B41-A4F7-4298-BB7B-DEB2A9C1055B}" type="sibTrans" cxnId="{99AB7E63-526B-47E2-A8CD-DE8617B9872A}">
      <dgm:prSet/>
      <dgm:spPr/>
      <dgm:t>
        <a:bodyPr/>
        <a:lstStyle/>
        <a:p>
          <a:endParaRPr lang="cs-CZ"/>
        </a:p>
      </dgm:t>
    </dgm:pt>
    <dgm:pt modelId="{E4BDD5D4-251E-4033-A54C-36CEBEE51A47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VÚ</a:t>
          </a:r>
        </a:p>
      </dgm:t>
    </dgm:pt>
    <dgm:pt modelId="{CE5818E6-F021-480C-89E6-06C0940C5936}" type="parTrans" cxnId="{4409B43F-0DB5-4AD9-B9A7-D9E087920A52}">
      <dgm:prSet/>
      <dgm:spPr/>
      <dgm:t>
        <a:bodyPr/>
        <a:lstStyle/>
        <a:p>
          <a:endParaRPr lang="cs-CZ"/>
        </a:p>
      </dgm:t>
    </dgm:pt>
    <dgm:pt modelId="{F43483ED-0945-4775-ACAE-5C557917CEB4}" type="sibTrans" cxnId="{4409B43F-0DB5-4AD9-B9A7-D9E087920A52}">
      <dgm:prSet/>
      <dgm:spPr/>
      <dgm:t>
        <a:bodyPr/>
        <a:lstStyle/>
        <a:p>
          <a:endParaRPr lang="cs-CZ"/>
        </a:p>
      </dgm:t>
    </dgm:pt>
    <dgm:pt modelId="{FC70C90B-E1ED-46CB-92B6-EB23929ED685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DÚ</a:t>
          </a:r>
        </a:p>
      </dgm:t>
    </dgm:pt>
    <dgm:pt modelId="{77195CEC-0643-462D-AB9E-C2DEEBFEA606}" type="parTrans" cxnId="{F10CA2FB-B279-4552-8440-701F0C8CFDF0}">
      <dgm:prSet/>
      <dgm:spPr/>
      <dgm:t>
        <a:bodyPr/>
        <a:lstStyle/>
        <a:p>
          <a:endParaRPr lang="cs-CZ"/>
        </a:p>
      </dgm:t>
    </dgm:pt>
    <dgm:pt modelId="{0580E948-37AB-4B19-8BAB-AAE4576CEB4C}" type="sibTrans" cxnId="{F10CA2FB-B279-4552-8440-701F0C8CFDF0}">
      <dgm:prSet/>
      <dgm:spPr/>
      <dgm:t>
        <a:bodyPr/>
        <a:lstStyle/>
        <a:p>
          <a:endParaRPr lang="cs-CZ"/>
        </a:p>
      </dgm:t>
    </dgm:pt>
    <dgm:pt modelId="{D30AD768-E9ED-47D8-8105-C648FFCE0424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SVP</a:t>
          </a:r>
        </a:p>
      </dgm:t>
    </dgm:pt>
    <dgm:pt modelId="{DFCB2300-B8FD-442B-99B3-26078C89E65C}" type="parTrans" cxnId="{66101904-0E83-45F3-A44A-5C504B072CE0}">
      <dgm:prSet/>
      <dgm:spPr/>
      <dgm:t>
        <a:bodyPr/>
        <a:lstStyle/>
        <a:p>
          <a:endParaRPr lang="cs-CZ"/>
        </a:p>
      </dgm:t>
    </dgm:pt>
    <dgm:pt modelId="{8E8D90BB-583B-4112-BAAD-8EAD103BF131}" type="sibTrans" cxnId="{66101904-0E83-45F3-A44A-5C504B072CE0}">
      <dgm:prSet/>
      <dgm:spPr/>
      <dgm:t>
        <a:bodyPr/>
        <a:lstStyle/>
        <a:p>
          <a:endParaRPr lang="cs-CZ"/>
        </a:p>
      </dgm:t>
    </dgm:pt>
    <dgm:pt modelId="{0754AB89-441C-4666-ACC6-9DADE6A680A4}" type="pres">
      <dgm:prSet presAssocID="{68F762D5-7627-443B-A785-E94F1862498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BA83462-CD09-462E-A87C-D368936B10A2}" type="pres">
      <dgm:prSet presAssocID="{F7DF77FA-6A18-4D51-AB43-B0855F0D2685}" presName="compNode" presStyleCnt="0"/>
      <dgm:spPr/>
    </dgm:pt>
    <dgm:pt modelId="{BE037892-FE0F-491E-9C3B-59FCFD2FD4ED}" type="pres">
      <dgm:prSet presAssocID="{F7DF77FA-6A18-4D51-AB43-B0855F0D2685}" presName="aNode" presStyleLbl="bgShp" presStyleIdx="0" presStyleCnt="4" custLinFactNeighborX="1379"/>
      <dgm:spPr/>
      <dgm:t>
        <a:bodyPr/>
        <a:lstStyle/>
        <a:p>
          <a:endParaRPr lang="cs-CZ"/>
        </a:p>
      </dgm:t>
    </dgm:pt>
    <dgm:pt modelId="{74F01037-C11B-4CF7-9F4E-2B9F02144DF4}" type="pres">
      <dgm:prSet presAssocID="{F7DF77FA-6A18-4D51-AB43-B0855F0D2685}" presName="textNode" presStyleLbl="bgShp" presStyleIdx="0" presStyleCnt="4"/>
      <dgm:spPr/>
      <dgm:t>
        <a:bodyPr/>
        <a:lstStyle/>
        <a:p>
          <a:endParaRPr lang="cs-CZ"/>
        </a:p>
      </dgm:t>
    </dgm:pt>
    <dgm:pt modelId="{552D64DC-BB0D-415B-B529-DB102F93F6A2}" type="pres">
      <dgm:prSet presAssocID="{F7DF77FA-6A18-4D51-AB43-B0855F0D2685}" presName="compChildNode" presStyleCnt="0"/>
      <dgm:spPr/>
    </dgm:pt>
    <dgm:pt modelId="{027D8A11-2336-4B22-8F5F-DFA8C92AB7E6}" type="pres">
      <dgm:prSet presAssocID="{F7DF77FA-6A18-4D51-AB43-B0855F0D2685}" presName="theInnerList" presStyleCnt="0"/>
      <dgm:spPr/>
    </dgm:pt>
    <dgm:pt modelId="{35B11424-41A6-4B33-B48C-E3191486D85D}" type="pres">
      <dgm:prSet presAssocID="{EEAFE79D-E010-4B80-BAEA-FA1DE0543BC1}" presName="childNode" presStyleLbl="node1" presStyleIdx="0" presStyleCnt="9" custLinFactNeighborX="-2384" custLinFactNeighborY="-465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295137-2BA8-4AF6-AACF-2CB5159685DE}" type="pres">
      <dgm:prSet presAssocID="{EEAFE79D-E010-4B80-BAEA-FA1DE0543BC1}" presName="aSpace2" presStyleCnt="0"/>
      <dgm:spPr/>
    </dgm:pt>
    <dgm:pt modelId="{E87F41C8-EA5D-4E84-BB19-61635B1A778B}" type="pres">
      <dgm:prSet presAssocID="{85674022-FC99-4FF6-B536-00D5BD7EFC1E}" presName="childNode" presStyleLbl="node1" presStyleIdx="1" presStyleCnt="9" custLinFactNeighborX="-2384" custLinFactNeighborY="-465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6538B1-35DC-4521-982A-0AB7E3846860}" type="pres">
      <dgm:prSet presAssocID="{F7DF77FA-6A18-4D51-AB43-B0855F0D2685}" presName="aSpace" presStyleCnt="0"/>
      <dgm:spPr/>
    </dgm:pt>
    <dgm:pt modelId="{A4AA3AD0-5633-4EE2-B1BF-281B0728287B}" type="pres">
      <dgm:prSet presAssocID="{846E0B28-0246-46AD-9B87-68F5A6AD0AAB}" presName="compNode" presStyleCnt="0"/>
      <dgm:spPr/>
    </dgm:pt>
    <dgm:pt modelId="{133308B3-FBF5-4A44-A672-CE677AD449BB}" type="pres">
      <dgm:prSet presAssocID="{846E0B28-0246-46AD-9B87-68F5A6AD0AAB}" presName="aNode" presStyleLbl="bgShp" presStyleIdx="1" presStyleCnt="4"/>
      <dgm:spPr/>
      <dgm:t>
        <a:bodyPr/>
        <a:lstStyle/>
        <a:p>
          <a:endParaRPr lang="cs-CZ"/>
        </a:p>
      </dgm:t>
    </dgm:pt>
    <dgm:pt modelId="{FE8FD55D-3BBB-41B6-AF7C-B4630AB8EA97}" type="pres">
      <dgm:prSet presAssocID="{846E0B28-0246-46AD-9B87-68F5A6AD0AAB}" presName="textNode" presStyleLbl="bgShp" presStyleIdx="1" presStyleCnt="4"/>
      <dgm:spPr/>
      <dgm:t>
        <a:bodyPr/>
        <a:lstStyle/>
        <a:p>
          <a:endParaRPr lang="cs-CZ"/>
        </a:p>
      </dgm:t>
    </dgm:pt>
    <dgm:pt modelId="{AE2AD6C7-8ECB-4FAA-ABE2-785DEB11C56B}" type="pres">
      <dgm:prSet presAssocID="{846E0B28-0246-46AD-9B87-68F5A6AD0AAB}" presName="compChildNode" presStyleCnt="0"/>
      <dgm:spPr/>
    </dgm:pt>
    <dgm:pt modelId="{B6F6A94E-3314-408F-B5E1-1EE3F8D3BF66}" type="pres">
      <dgm:prSet presAssocID="{846E0B28-0246-46AD-9B87-68F5A6AD0AAB}" presName="theInnerList" presStyleCnt="0"/>
      <dgm:spPr/>
    </dgm:pt>
    <dgm:pt modelId="{22EAA0A5-6127-43AE-BEF9-16C75369A8A4}" type="pres">
      <dgm:prSet presAssocID="{401B68BB-8C71-4C90-99E4-27CFD7C461C2}" presName="childNode" presStyleLbl="node1" presStyleIdx="2" presStyleCnt="9" custLinFactNeighborX="-942" custLinFactNeighborY="-465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E26684-B479-42EA-8E7F-156D31303125}" type="pres">
      <dgm:prSet presAssocID="{401B68BB-8C71-4C90-99E4-27CFD7C461C2}" presName="aSpace2" presStyleCnt="0"/>
      <dgm:spPr/>
    </dgm:pt>
    <dgm:pt modelId="{C16E7767-2B9F-42EA-AEDF-F2B5B652EB31}" type="pres">
      <dgm:prSet presAssocID="{6114F821-1DCF-4B10-97ED-DE42573D7939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C9A1EB-7CF9-4942-93DD-4BECE1EFFE92}" type="pres">
      <dgm:prSet presAssocID="{6114F821-1DCF-4B10-97ED-DE42573D7939}" presName="aSpace2" presStyleCnt="0"/>
      <dgm:spPr/>
    </dgm:pt>
    <dgm:pt modelId="{4668646B-0C4F-440A-999A-69A52A5A240B}" type="pres">
      <dgm:prSet presAssocID="{E4BDD5D4-251E-4033-A54C-36CEBEE51A47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5D1F19-D9BC-45C6-A450-17A9CC800F78}" type="pres">
      <dgm:prSet presAssocID="{E4BDD5D4-251E-4033-A54C-36CEBEE51A47}" presName="aSpace2" presStyleCnt="0"/>
      <dgm:spPr/>
    </dgm:pt>
    <dgm:pt modelId="{50840AFE-4F90-4335-8F12-68EF42285E24}" type="pres">
      <dgm:prSet presAssocID="{FC70C90B-E1ED-46CB-92B6-EB23929ED685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2047E1-CAAD-4820-8B51-C88E5089508F}" type="pres">
      <dgm:prSet presAssocID="{FC70C90B-E1ED-46CB-92B6-EB23929ED685}" presName="aSpace2" presStyleCnt="0"/>
      <dgm:spPr/>
    </dgm:pt>
    <dgm:pt modelId="{72C8813F-59AD-4BD1-8980-5E859D4489B5}" type="pres">
      <dgm:prSet presAssocID="{D30AD768-E9ED-47D8-8105-C648FFCE0424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63448B-E052-48CE-87E5-B2F34F9FEF86}" type="pres">
      <dgm:prSet presAssocID="{846E0B28-0246-46AD-9B87-68F5A6AD0AAB}" presName="aSpace" presStyleCnt="0"/>
      <dgm:spPr/>
    </dgm:pt>
    <dgm:pt modelId="{B078B43B-E227-48A3-9CE1-E8BB0ACC3EF4}" type="pres">
      <dgm:prSet presAssocID="{2512C18E-1598-40EE-A79E-9519405D0776}" presName="compNode" presStyleCnt="0"/>
      <dgm:spPr/>
    </dgm:pt>
    <dgm:pt modelId="{7F5C0564-2B15-43B0-84BE-770A03F62A9E}" type="pres">
      <dgm:prSet presAssocID="{2512C18E-1598-40EE-A79E-9519405D0776}" presName="aNode" presStyleLbl="bgShp" presStyleIdx="2" presStyleCnt="4" custLinFactX="8697" custLinFactNeighborX="100000" custLinFactNeighborY="80"/>
      <dgm:spPr/>
      <dgm:t>
        <a:bodyPr/>
        <a:lstStyle/>
        <a:p>
          <a:endParaRPr lang="cs-CZ"/>
        </a:p>
      </dgm:t>
    </dgm:pt>
    <dgm:pt modelId="{7707F50A-AC43-4500-978D-960A803BAE92}" type="pres">
      <dgm:prSet presAssocID="{2512C18E-1598-40EE-A79E-9519405D0776}" presName="textNode" presStyleLbl="bgShp" presStyleIdx="2" presStyleCnt="4"/>
      <dgm:spPr/>
      <dgm:t>
        <a:bodyPr/>
        <a:lstStyle/>
        <a:p>
          <a:endParaRPr lang="cs-CZ"/>
        </a:p>
      </dgm:t>
    </dgm:pt>
    <dgm:pt modelId="{18214C98-4443-45A6-9BBD-81095F05EDD8}" type="pres">
      <dgm:prSet presAssocID="{2512C18E-1598-40EE-A79E-9519405D0776}" presName="compChildNode" presStyleCnt="0"/>
      <dgm:spPr/>
    </dgm:pt>
    <dgm:pt modelId="{4FDD64D0-506D-4925-A52D-FA0AB7694FC1}" type="pres">
      <dgm:prSet presAssocID="{2512C18E-1598-40EE-A79E-9519405D0776}" presName="theInnerList" presStyleCnt="0"/>
      <dgm:spPr/>
    </dgm:pt>
    <dgm:pt modelId="{A71444F7-DA75-430B-B1C0-89424AAE1D7A}" type="pres">
      <dgm:prSet presAssocID="{6A5DC7B4-0C1F-4D5C-A8AC-E4875030B213}" presName="childNode" presStyleLbl="node1" presStyleIdx="7" presStyleCnt="9" custLinFactX="37037" custLinFactNeighborX="100000" custLinFactNeighborY="168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0D906F-D634-4839-8F8F-603A4021A3C2}" type="pres">
      <dgm:prSet presAssocID="{2512C18E-1598-40EE-A79E-9519405D0776}" presName="aSpace" presStyleCnt="0"/>
      <dgm:spPr/>
    </dgm:pt>
    <dgm:pt modelId="{378DE1B8-E3E5-4653-BDFE-677DCA416C3E}" type="pres">
      <dgm:prSet presAssocID="{C806908F-EFEA-4232-B44C-F3DA89F298CE}" presName="compNode" presStyleCnt="0"/>
      <dgm:spPr/>
    </dgm:pt>
    <dgm:pt modelId="{18D8A025-38BD-4383-A2C9-2781BB77ED43}" type="pres">
      <dgm:prSet presAssocID="{C806908F-EFEA-4232-B44C-F3DA89F298CE}" presName="aNode" presStyleLbl="bgShp" presStyleIdx="3" presStyleCnt="4" custLinFactX="-9454" custLinFactNeighborX="-100000"/>
      <dgm:spPr/>
      <dgm:t>
        <a:bodyPr/>
        <a:lstStyle/>
        <a:p>
          <a:endParaRPr lang="cs-CZ"/>
        </a:p>
      </dgm:t>
    </dgm:pt>
    <dgm:pt modelId="{235ECF8D-76F0-42F7-900D-CEECE26C6FC1}" type="pres">
      <dgm:prSet presAssocID="{C806908F-EFEA-4232-B44C-F3DA89F298CE}" presName="textNode" presStyleLbl="bgShp" presStyleIdx="3" presStyleCnt="4"/>
      <dgm:spPr/>
      <dgm:t>
        <a:bodyPr/>
        <a:lstStyle/>
        <a:p>
          <a:endParaRPr lang="cs-CZ"/>
        </a:p>
      </dgm:t>
    </dgm:pt>
    <dgm:pt modelId="{5923F976-675E-4165-82EE-F8EC087299FF}" type="pres">
      <dgm:prSet presAssocID="{C806908F-EFEA-4232-B44C-F3DA89F298CE}" presName="compChildNode" presStyleCnt="0"/>
      <dgm:spPr/>
    </dgm:pt>
    <dgm:pt modelId="{4C4EBA87-592B-492B-A4F3-17E2E8E679EE}" type="pres">
      <dgm:prSet presAssocID="{C806908F-EFEA-4232-B44C-F3DA89F298CE}" presName="theInnerList" presStyleCnt="0"/>
      <dgm:spPr/>
    </dgm:pt>
    <dgm:pt modelId="{22E85A73-4B88-421E-9FA7-74117E02F27D}" type="pres">
      <dgm:prSet presAssocID="{1FBE736A-8489-49FC-A294-556D00429C71}" presName="childNode" presStyleLbl="node1" presStyleIdx="8" presStyleCnt="9" custLinFactX="-33996" custLinFactNeighborX="-100000" custLinFactNeighborY="168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BF7DDEB-E814-4A4C-8A07-01CC5F398C73}" type="presOf" srcId="{846E0B28-0246-46AD-9B87-68F5A6AD0AAB}" destId="{133308B3-FBF5-4A44-A672-CE677AD449BB}" srcOrd="0" destOrd="0" presId="urn:microsoft.com/office/officeart/2005/8/layout/lProcess2"/>
    <dgm:cxn modelId="{2A040E4C-102B-4FC4-9C28-24296765DE3A}" type="presOf" srcId="{E4BDD5D4-251E-4033-A54C-36CEBEE51A47}" destId="{4668646B-0C4F-440A-999A-69A52A5A240B}" srcOrd="0" destOrd="0" presId="urn:microsoft.com/office/officeart/2005/8/layout/lProcess2"/>
    <dgm:cxn modelId="{F10CA2FB-B279-4552-8440-701F0C8CFDF0}" srcId="{846E0B28-0246-46AD-9B87-68F5A6AD0AAB}" destId="{FC70C90B-E1ED-46CB-92B6-EB23929ED685}" srcOrd="3" destOrd="0" parTransId="{77195CEC-0643-462D-AB9E-C2DEEBFEA606}" sibTransId="{0580E948-37AB-4B19-8BAB-AAE4576CEB4C}"/>
    <dgm:cxn modelId="{21B18006-EC63-4FE6-97E7-4FEBA59EF6F2}" type="presOf" srcId="{6114F821-1DCF-4B10-97ED-DE42573D7939}" destId="{C16E7767-2B9F-42EA-AEDF-F2B5B652EB31}" srcOrd="0" destOrd="0" presId="urn:microsoft.com/office/officeart/2005/8/layout/lProcess2"/>
    <dgm:cxn modelId="{8475942E-381B-44BA-9C64-A910C9395581}" srcId="{846E0B28-0246-46AD-9B87-68F5A6AD0AAB}" destId="{401B68BB-8C71-4C90-99E4-27CFD7C461C2}" srcOrd="0" destOrd="0" parTransId="{D17C4918-284E-4703-90E3-53D8B539B274}" sibTransId="{9BE56B75-2AC0-4E49-AAAB-517CC012D70A}"/>
    <dgm:cxn modelId="{F99E64AB-8BBB-484C-97CE-E5EECB5B956A}" type="presOf" srcId="{F7DF77FA-6A18-4D51-AB43-B0855F0D2685}" destId="{74F01037-C11B-4CF7-9F4E-2B9F02144DF4}" srcOrd="1" destOrd="0" presId="urn:microsoft.com/office/officeart/2005/8/layout/lProcess2"/>
    <dgm:cxn modelId="{59D29A12-A147-44AE-863E-2B1AA81E0A5C}" type="presOf" srcId="{C806908F-EFEA-4232-B44C-F3DA89F298CE}" destId="{18D8A025-38BD-4383-A2C9-2781BB77ED43}" srcOrd="0" destOrd="0" presId="urn:microsoft.com/office/officeart/2005/8/layout/lProcess2"/>
    <dgm:cxn modelId="{951E7015-9FD8-45A2-B536-0033B48B454E}" srcId="{68F762D5-7627-443B-A785-E94F18624982}" destId="{2512C18E-1598-40EE-A79E-9519405D0776}" srcOrd="2" destOrd="0" parTransId="{7492F1A2-003A-4B17-9FBA-BBFF8A75F65B}" sibTransId="{7D0982B5-92B8-4ADF-9234-BCCB87EAE63D}"/>
    <dgm:cxn modelId="{94BC0DF2-D802-49C8-8499-2102A9D41103}" type="presOf" srcId="{2512C18E-1598-40EE-A79E-9519405D0776}" destId="{7F5C0564-2B15-43B0-84BE-770A03F62A9E}" srcOrd="0" destOrd="0" presId="urn:microsoft.com/office/officeart/2005/8/layout/lProcess2"/>
    <dgm:cxn modelId="{D4F74228-DCBC-42E3-9996-850BADC3ED93}" type="presOf" srcId="{EEAFE79D-E010-4B80-BAEA-FA1DE0543BC1}" destId="{35B11424-41A6-4B33-B48C-E3191486D85D}" srcOrd="0" destOrd="0" presId="urn:microsoft.com/office/officeart/2005/8/layout/lProcess2"/>
    <dgm:cxn modelId="{29B5DB1B-4E67-453B-9992-094ACC75A542}" type="presOf" srcId="{1FBE736A-8489-49FC-A294-556D00429C71}" destId="{22E85A73-4B88-421E-9FA7-74117E02F27D}" srcOrd="0" destOrd="0" presId="urn:microsoft.com/office/officeart/2005/8/layout/lProcess2"/>
    <dgm:cxn modelId="{66101904-0E83-45F3-A44A-5C504B072CE0}" srcId="{846E0B28-0246-46AD-9B87-68F5A6AD0AAB}" destId="{D30AD768-E9ED-47D8-8105-C648FFCE0424}" srcOrd="4" destOrd="0" parTransId="{DFCB2300-B8FD-442B-99B3-26078C89E65C}" sibTransId="{8E8D90BB-583B-4112-BAAD-8EAD103BF131}"/>
    <dgm:cxn modelId="{B3439425-F766-4E24-BA8B-B74A16D9AC57}" type="presOf" srcId="{FC70C90B-E1ED-46CB-92B6-EB23929ED685}" destId="{50840AFE-4F90-4335-8F12-68EF42285E24}" srcOrd="0" destOrd="0" presId="urn:microsoft.com/office/officeart/2005/8/layout/lProcess2"/>
    <dgm:cxn modelId="{561DC831-DB30-4D51-827D-A3D35B493717}" type="presOf" srcId="{846E0B28-0246-46AD-9B87-68F5A6AD0AAB}" destId="{FE8FD55D-3BBB-41B6-AF7C-B4630AB8EA97}" srcOrd="1" destOrd="0" presId="urn:microsoft.com/office/officeart/2005/8/layout/lProcess2"/>
    <dgm:cxn modelId="{C1DCFBED-8769-4154-8B5D-CEC36A652836}" type="presOf" srcId="{85674022-FC99-4FF6-B536-00D5BD7EFC1E}" destId="{E87F41C8-EA5D-4E84-BB19-61635B1A778B}" srcOrd="0" destOrd="0" presId="urn:microsoft.com/office/officeart/2005/8/layout/lProcess2"/>
    <dgm:cxn modelId="{28C80A51-FB5F-44F0-B105-DAF3AFEEFF11}" type="presOf" srcId="{C806908F-EFEA-4232-B44C-F3DA89F298CE}" destId="{235ECF8D-76F0-42F7-900D-CEECE26C6FC1}" srcOrd="1" destOrd="0" presId="urn:microsoft.com/office/officeart/2005/8/layout/lProcess2"/>
    <dgm:cxn modelId="{14486919-E98F-4719-9D25-BB7E0907D579}" srcId="{68F762D5-7627-443B-A785-E94F18624982}" destId="{846E0B28-0246-46AD-9B87-68F5A6AD0AAB}" srcOrd="1" destOrd="0" parTransId="{C0D49A08-58E1-401B-B885-19CC8335D06B}" sibTransId="{57D64B78-D8CD-4433-A552-EE770685919C}"/>
    <dgm:cxn modelId="{85F86FD5-F0D1-48CC-A50B-077EEB511BB1}" srcId="{F7DF77FA-6A18-4D51-AB43-B0855F0D2685}" destId="{EEAFE79D-E010-4B80-BAEA-FA1DE0543BC1}" srcOrd="0" destOrd="0" parTransId="{D81D35FA-6B07-450B-9976-1937EE46B331}" sibTransId="{477C2B20-5991-4A6E-A67B-FC6ED339A1C7}"/>
    <dgm:cxn modelId="{AE422A91-3CE7-4C6A-95A9-8E9CFFD6FAF6}" type="presOf" srcId="{6A5DC7B4-0C1F-4D5C-A8AC-E4875030B213}" destId="{A71444F7-DA75-430B-B1C0-89424AAE1D7A}" srcOrd="0" destOrd="0" presId="urn:microsoft.com/office/officeart/2005/8/layout/lProcess2"/>
    <dgm:cxn modelId="{4D0923DB-3A53-47B7-A293-516F30478E44}" type="presOf" srcId="{2512C18E-1598-40EE-A79E-9519405D0776}" destId="{7707F50A-AC43-4500-978D-960A803BAE92}" srcOrd="1" destOrd="0" presId="urn:microsoft.com/office/officeart/2005/8/layout/lProcess2"/>
    <dgm:cxn modelId="{B36C9C17-96F7-4071-90F4-5B8B35D727C5}" type="presOf" srcId="{F7DF77FA-6A18-4D51-AB43-B0855F0D2685}" destId="{BE037892-FE0F-491E-9C3B-59FCFD2FD4ED}" srcOrd="0" destOrd="0" presId="urn:microsoft.com/office/officeart/2005/8/layout/lProcess2"/>
    <dgm:cxn modelId="{D866B1C7-FC7F-4F92-BCD6-B7BE78C53502}" srcId="{2512C18E-1598-40EE-A79E-9519405D0776}" destId="{6A5DC7B4-0C1F-4D5C-A8AC-E4875030B213}" srcOrd="0" destOrd="0" parTransId="{4088491E-D3FE-40E5-B3E1-5F978F6B2EDF}" sibTransId="{CB8AC40B-5B3A-417E-905F-6FBA7724E4CA}"/>
    <dgm:cxn modelId="{61EB5C87-CD8A-4ED0-9DCE-72AA16A25592}" srcId="{68F762D5-7627-443B-A785-E94F18624982}" destId="{F7DF77FA-6A18-4D51-AB43-B0855F0D2685}" srcOrd="0" destOrd="0" parTransId="{5D19D8F5-15D9-4ADF-B43B-14AAAE20ED0A}" sibTransId="{A756B1F6-009F-4AA3-A9F1-EE54FC1AC45E}"/>
    <dgm:cxn modelId="{288FB8BD-7A43-4664-8BFF-5041FACCAB00}" srcId="{68F762D5-7627-443B-A785-E94F18624982}" destId="{C806908F-EFEA-4232-B44C-F3DA89F298CE}" srcOrd="3" destOrd="0" parTransId="{0A5461D6-E76B-4E79-84D3-DDA4377E4BE9}" sibTransId="{EBD6599C-3F58-4C3A-9C7F-CF29FC86899E}"/>
    <dgm:cxn modelId="{4409B43F-0DB5-4AD9-B9A7-D9E087920A52}" srcId="{846E0B28-0246-46AD-9B87-68F5A6AD0AAB}" destId="{E4BDD5D4-251E-4033-A54C-36CEBEE51A47}" srcOrd="2" destOrd="0" parTransId="{CE5818E6-F021-480C-89E6-06C0940C5936}" sibTransId="{F43483ED-0945-4775-ACAE-5C557917CEB4}"/>
    <dgm:cxn modelId="{9BD6BC5F-31D4-4928-B5CF-2946470A892D}" type="presOf" srcId="{68F762D5-7627-443B-A785-E94F18624982}" destId="{0754AB89-441C-4666-ACC6-9DADE6A680A4}" srcOrd="0" destOrd="0" presId="urn:microsoft.com/office/officeart/2005/8/layout/lProcess2"/>
    <dgm:cxn modelId="{D8107ACB-376C-4074-B9E5-6BB577D58965}" type="presOf" srcId="{D30AD768-E9ED-47D8-8105-C648FFCE0424}" destId="{72C8813F-59AD-4BD1-8980-5E859D4489B5}" srcOrd="0" destOrd="0" presId="urn:microsoft.com/office/officeart/2005/8/layout/lProcess2"/>
    <dgm:cxn modelId="{99AB7E63-526B-47E2-A8CD-DE8617B9872A}" srcId="{846E0B28-0246-46AD-9B87-68F5A6AD0AAB}" destId="{6114F821-1DCF-4B10-97ED-DE42573D7939}" srcOrd="1" destOrd="0" parTransId="{A7737457-5926-4A48-8A5C-3E6457E6044C}" sibTransId="{05713B41-A4F7-4298-BB7B-DEB2A9C1055B}"/>
    <dgm:cxn modelId="{BA4EB3A3-219B-44B2-85C7-01794AB281D2}" srcId="{F7DF77FA-6A18-4D51-AB43-B0855F0D2685}" destId="{85674022-FC99-4FF6-B536-00D5BD7EFC1E}" srcOrd="1" destOrd="0" parTransId="{64E2E0F3-B1FC-4FDC-9669-DD11A18EC850}" sibTransId="{C0CA4F4E-8996-4F68-8081-E2D4BF41C46F}"/>
    <dgm:cxn modelId="{9D0BB1D8-78EE-4D4E-807A-8783C19EBE6A}" type="presOf" srcId="{401B68BB-8C71-4C90-99E4-27CFD7C461C2}" destId="{22EAA0A5-6127-43AE-BEF9-16C75369A8A4}" srcOrd="0" destOrd="0" presId="urn:microsoft.com/office/officeart/2005/8/layout/lProcess2"/>
    <dgm:cxn modelId="{36625B72-0FBC-4931-868A-A8E2CCD54C2C}" srcId="{C806908F-EFEA-4232-B44C-F3DA89F298CE}" destId="{1FBE736A-8489-49FC-A294-556D00429C71}" srcOrd="0" destOrd="0" parTransId="{47447347-3991-45AD-865D-E06AC5636F64}" sibTransId="{5967C4EE-7CBF-4A23-A03B-C1BEE38A56D2}"/>
    <dgm:cxn modelId="{F49910CB-EE88-4A79-B4F2-A1AC11B6AC50}" type="presParOf" srcId="{0754AB89-441C-4666-ACC6-9DADE6A680A4}" destId="{3BA83462-CD09-462E-A87C-D368936B10A2}" srcOrd="0" destOrd="0" presId="urn:microsoft.com/office/officeart/2005/8/layout/lProcess2"/>
    <dgm:cxn modelId="{5B37BBA6-6DA7-4BB0-A528-30F01087EA16}" type="presParOf" srcId="{3BA83462-CD09-462E-A87C-D368936B10A2}" destId="{BE037892-FE0F-491E-9C3B-59FCFD2FD4ED}" srcOrd="0" destOrd="0" presId="urn:microsoft.com/office/officeart/2005/8/layout/lProcess2"/>
    <dgm:cxn modelId="{C0EE7A3A-17F1-4A30-A5C1-C3FEEE25A160}" type="presParOf" srcId="{3BA83462-CD09-462E-A87C-D368936B10A2}" destId="{74F01037-C11B-4CF7-9F4E-2B9F02144DF4}" srcOrd="1" destOrd="0" presId="urn:microsoft.com/office/officeart/2005/8/layout/lProcess2"/>
    <dgm:cxn modelId="{EB21048F-0B46-4E6F-9113-B059CF11F59A}" type="presParOf" srcId="{3BA83462-CD09-462E-A87C-D368936B10A2}" destId="{552D64DC-BB0D-415B-B529-DB102F93F6A2}" srcOrd="2" destOrd="0" presId="urn:microsoft.com/office/officeart/2005/8/layout/lProcess2"/>
    <dgm:cxn modelId="{254A219E-04F2-4B4E-ABEC-4BE754DB9F55}" type="presParOf" srcId="{552D64DC-BB0D-415B-B529-DB102F93F6A2}" destId="{027D8A11-2336-4B22-8F5F-DFA8C92AB7E6}" srcOrd="0" destOrd="0" presId="urn:microsoft.com/office/officeart/2005/8/layout/lProcess2"/>
    <dgm:cxn modelId="{23F95C11-36D4-4112-BD0B-BA5761C5B616}" type="presParOf" srcId="{027D8A11-2336-4B22-8F5F-DFA8C92AB7E6}" destId="{35B11424-41A6-4B33-B48C-E3191486D85D}" srcOrd="0" destOrd="0" presId="urn:microsoft.com/office/officeart/2005/8/layout/lProcess2"/>
    <dgm:cxn modelId="{6A14405A-6908-4002-929B-7F214AAD9B03}" type="presParOf" srcId="{027D8A11-2336-4B22-8F5F-DFA8C92AB7E6}" destId="{E7295137-2BA8-4AF6-AACF-2CB5159685DE}" srcOrd="1" destOrd="0" presId="urn:microsoft.com/office/officeart/2005/8/layout/lProcess2"/>
    <dgm:cxn modelId="{5D452227-2487-45C9-ABAB-629180980357}" type="presParOf" srcId="{027D8A11-2336-4B22-8F5F-DFA8C92AB7E6}" destId="{E87F41C8-EA5D-4E84-BB19-61635B1A778B}" srcOrd="2" destOrd="0" presId="urn:microsoft.com/office/officeart/2005/8/layout/lProcess2"/>
    <dgm:cxn modelId="{566337B4-34C3-4A97-B0ED-71F2C09E9F0B}" type="presParOf" srcId="{0754AB89-441C-4666-ACC6-9DADE6A680A4}" destId="{CF6538B1-35DC-4521-982A-0AB7E3846860}" srcOrd="1" destOrd="0" presId="urn:microsoft.com/office/officeart/2005/8/layout/lProcess2"/>
    <dgm:cxn modelId="{ACB6D07F-ECBF-4F65-BD1C-8590B5193C9C}" type="presParOf" srcId="{0754AB89-441C-4666-ACC6-9DADE6A680A4}" destId="{A4AA3AD0-5633-4EE2-B1BF-281B0728287B}" srcOrd="2" destOrd="0" presId="urn:microsoft.com/office/officeart/2005/8/layout/lProcess2"/>
    <dgm:cxn modelId="{313F8E8B-6913-4F6A-A561-3CB439ED32E6}" type="presParOf" srcId="{A4AA3AD0-5633-4EE2-B1BF-281B0728287B}" destId="{133308B3-FBF5-4A44-A672-CE677AD449BB}" srcOrd="0" destOrd="0" presId="urn:microsoft.com/office/officeart/2005/8/layout/lProcess2"/>
    <dgm:cxn modelId="{EFF9AB30-0E8C-4C0E-AD70-A8F3981DDA47}" type="presParOf" srcId="{A4AA3AD0-5633-4EE2-B1BF-281B0728287B}" destId="{FE8FD55D-3BBB-41B6-AF7C-B4630AB8EA97}" srcOrd="1" destOrd="0" presId="urn:microsoft.com/office/officeart/2005/8/layout/lProcess2"/>
    <dgm:cxn modelId="{C4AFFABE-FD45-417D-BA78-33BB1FF9C332}" type="presParOf" srcId="{A4AA3AD0-5633-4EE2-B1BF-281B0728287B}" destId="{AE2AD6C7-8ECB-4FAA-ABE2-785DEB11C56B}" srcOrd="2" destOrd="0" presId="urn:microsoft.com/office/officeart/2005/8/layout/lProcess2"/>
    <dgm:cxn modelId="{7EE1B9F4-E6C6-4D35-B6B3-7720AC5A6800}" type="presParOf" srcId="{AE2AD6C7-8ECB-4FAA-ABE2-785DEB11C56B}" destId="{B6F6A94E-3314-408F-B5E1-1EE3F8D3BF66}" srcOrd="0" destOrd="0" presId="urn:microsoft.com/office/officeart/2005/8/layout/lProcess2"/>
    <dgm:cxn modelId="{B0D60208-53F6-4CC6-8B1B-35564E3724FD}" type="presParOf" srcId="{B6F6A94E-3314-408F-B5E1-1EE3F8D3BF66}" destId="{22EAA0A5-6127-43AE-BEF9-16C75369A8A4}" srcOrd="0" destOrd="0" presId="urn:microsoft.com/office/officeart/2005/8/layout/lProcess2"/>
    <dgm:cxn modelId="{B980C9DA-3DBA-4544-93CB-0CACD14120B9}" type="presParOf" srcId="{B6F6A94E-3314-408F-B5E1-1EE3F8D3BF66}" destId="{5EE26684-B479-42EA-8E7F-156D31303125}" srcOrd="1" destOrd="0" presId="urn:microsoft.com/office/officeart/2005/8/layout/lProcess2"/>
    <dgm:cxn modelId="{09676421-B209-45E8-A8E1-EEEBCAF1CF76}" type="presParOf" srcId="{B6F6A94E-3314-408F-B5E1-1EE3F8D3BF66}" destId="{C16E7767-2B9F-42EA-AEDF-F2B5B652EB31}" srcOrd="2" destOrd="0" presId="urn:microsoft.com/office/officeart/2005/8/layout/lProcess2"/>
    <dgm:cxn modelId="{3A158097-20DC-4C41-8840-D587BF403E98}" type="presParOf" srcId="{B6F6A94E-3314-408F-B5E1-1EE3F8D3BF66}" destId="{C2C9A1EB-7CF9-4942-93DD-4BECE1EFFE92}" srcOrd="3" destOrd="0" presId="urn:microsoft.com/office/officeart/2005/8/layout/lProcess2"/>
    <dgm:cxn modelId="{EA6F3F2E-FC38-413D-A962-9D4044A807D6}" type="presParOf" srcId="{B6F6A94E-3314-408F-B5E1-1EE3F8D3BF66}" destId="{4668646B-0C4F-440A-999A-69A52A5A240B}" srcOrd="4" destOrd="0" presId="urn:microsoft.com/office/officeart/2005/8/layout/lProcess2"/>
    <dgm:cxn modelId="{0ADE57D0-3112-4347-93DE-0412313B1E81}" type="presParOf" srcId="{B6F6A94E-3314-408F-B5E1-1EE3F8D3BF66}" destId="{7D5D1F19-D9BC-45C6-A450-17A9CC800F78}" srcOrd="5" destOrd="0" presId="urn:microsoft.com/office/officeart/2005/8/layout/lProcess2"/>
    <dgm:cxn modelId="{6E175B6E-5BE6-44F6-A378-452BB01224AA}" type="presParOf" srcId="{B6F6A94E-3314-408F-B5E1-1EE3F8D3BF66}" destId="{50840AFE-4F90-4335-8F12-68EF42285E24}" srcOrd="6" destOrd="0" presId="urn:microsoft.com/office/officeart/2005/8/layout/lProcess2"/>
    <dgm:cxn modelId="{C99B4904-F900-4003-893B-6743D86103BD}" type="presParOf" srcId="{B6F6A94E-3314-408F-B5E1-1EE3F8D3BF66}" destId="{4F2047E1-CAAD-4820-8B51-C88E5089508F}" srcOrd="7" destOrd="0" presId="urn:microsoft.com/office/officeart/2005/8/layout/lProcess2"/>
    <dgm:cxn modelId="{E832FE10-5CE6-47E5-9A7E-564EAB0B76C8}" type="presParOf" srcId="{B6F6A94E-3314-408F-B5E1-1EE3F8D3BF66}" destId="{72C8813F-59AD-4BD1-8980-5E859D4489B5}" srcOrd="8" destOrd="0" presId="urn:microsoft.com/office/officeart/2005/8/layout/lProcess2"/>
    <dgm:cxn modelId="{355745EC-7C01-4432-BFC9-24A7F2C56222}" type="presParOf" srcId="{0754AB89-441C-4666-ACC6-9DADE6A680A4}" destId="{DE63448B-E052-48CE-87E5-B2F34F9FEF86}" srcOrd="3" destOrd="0" presId="urn:microsoft.com/office/officeart/2005/8/layout/lProcess2"/>
    <dgm:cxn modelId="{4D985397-77EF-4747-8AE1-7DFED2135DEA}" type="presParOf" srcId="{0754AB89-441C-4666-ACC6-9DADE6A680A4}" destId="{B078B43B-E227-48A3-9CE1-E8BB0ACC3EF4}" srcOrd="4" destOrd="0" presId="urn:microsoft.com/office/officeart/2005/8/layout/lProcess2"/>
    <dgm:cxn modelId="{60D66A8B-DF05-431F-A9F7-49171140FAB5}" type="presParOf" srcId="{B078B43B-E227-48A3-9CE1-E8BB0ACC3EF4}" destId="{7F5C0564-2B15-43B0-84BE-770A03F62A9E}" srcOrd="0" destOrd="0" presId="urn:microsoft.com/office/officeart/2005/8/layout/lProcess2"/>
    <dgm:cxn modelId="{424FF2E6-3087-4F09-8EB1-E55A58A2D078}" type="presParOf" srcId="{B078B43B-E227-48A3-9CE1-E8BB0ACC3EF4}" destId="{7707F50A-AC43-4500-978D-960A803BAE92}" srcOrd="1" destOrd="0" presId="urn:microsoft.com/office/officeart/2005/8/layout/lProcess2"/>
    <dgm:cxn modelId="{2F898389-BADB-4AAC-8797-2C30EA744689}" type="presParOf" srcId="{B078B43B-E227-48A3-9CE1-E8BB0ACC3EF4}" destId="{18214C98-4443-45A6-9BBD-81095F05EDD8}" srcOrd="2" destOrd="0" presId="urn:microsoft.com/office/officeart/2005/8/layout/lProcess2"/>
    <dgm:cxn modelId="{39B46A98-422C-4753-95A6-2C8BDD295210}" type="presParOf" srcId="{18214C98-4443-45A6-9BBD-81095F05EDD8}" destId="{4FDD64D0-506D-4925-A52D-FA0AB7694FC1}" srcOrd="0" destOrd="0" presId="urn:microsoft.com/office/officeart/2005/8/layout/lProcess2"/>
    <dgm:cxn modelId="{59C9DF2B-C89A-4002-9E17-59FF8E79EEEE}" type="presParOf" srcId="{4FDD64D0-506D-4925-A52D-FA0AB7694FC1}" destId="{A71444F7-DA75-430B-B1C0-89424AAE1D7A}" srcOrd="0" destOrd="0" presId="urn:microsoft.com/office/officeart/2005/8/layout/lProcess2"/>
    <dgm:cxn modelId="{F4771094-178C-4A5E-A5EB-5CC5FD6DC9B5}" type="presParOf" srcId="{0754AB89-441C-4666-ACC6-9DADE6A680A4}" destId="{680D906F-D634-4839-8F8F-603A4021A3C2}" srcOrd="5" destOrd="0" presId="urn:microsoft.com/office/officeart/2005/8/layout/lProcess2"/>
    <dgm:cxn modelId="{96E15EF8-4F31-4801-9063-AE8F9170597A}" type="presParOf" srcId="{0754AB89-441C-4666-ACC6-9DADE6A680A4}" destId="{378DE1B8-E3E5-4653-BDFE-677DCA416C3E}" srcOrd="6" destOrd="0" presId="urn:microsoft.com/office/officeart/2005/8/layout/lProcess2"/>
    <dgm:cxn modelId="{38B7A1C0-3B1C-4807-B78E-2EB7E860612B}" type="presParOf" srcId="{378DE1B8-E3E5-4653-BDFE-677DCA416C3E}" destId="{18D8A025-38BD-4383-A2C9-2781BB77ED43}" srcOrd="0" destOrd="0" presId="urn:microsoft.com/office/officeart/2005/8/layout/lProcess2"/>
    <dgm:cxn modelId="{B2F9EBD8-A96A-402A-A142-A74621FB9020}" type="presParOf" srcId="{378DE1B8-E3E5-4653-BDFE-677DCA416C3E}" destId="{235ECF8D-76F0-42F7-900D-CEECE26C6FC1}" srcOrd="1" destOrd="0" presId="urn:microsoft.com/office/officeart/2005/8/layout/lProcess2"/>
    <dgm:cxn modelId="{C7348126-8A8A-4CC2-B26F-561C364A9089}" type="presParOf" srcId="{378DE1B8-E3E5-4653-BDFE-677DCA416C3E}" destId="{5923F976-675E-4165-82EE-F8EC087299FF}" srcOrd="2" destOrd="0" presId="urn:microsoft.com/office/officeart/2005/8/layout/lProcess2"/>
    <dgm:cxn modelId="{6BA95DD0-0E97-4054-8167-2611549FD09A}" type="presParOf" srcId="{5923F976-675E-4165-82EE-F8EC087299FF}" destId="{4C4EBA87-592B-492B-A4F3-17E2E8E679EE}" srcOrd="0" destOrd="0" presId="urn:microsoft.com/office/officeart/2005/8/layout/lProcess2"/>
    <dgm:cxn modelId="{7DBA8166-E2BA-4422-91D1-BC2B5A7AAABC}" type="presParOf" srcId="{4C4EBA87-592B-492B-A4F3-17E2E8E679EE}" destId="{22E85A73-4B88-421E-9FA7-74117E02F27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1477A-798E-4792-A42A-C90F7CF6934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5931994-EF02-4928-9343-C7C35D67135C}">
      <dgm:prSet phldrT="[Text]"/>
      <dgm:spPr/>
      <dgm:t>
        <a:bodyPr/>
        <a:lstStyle/>
        <a:p>
          <a:r>
            <a:rPr lang="cs-CZ" dirty="0"/>
            <a:t>šetření</a:t>
          </a:r>
        </a:p>
      </dgm:t>
    </dgm:pt>
    <dgm:pt modelId="{5C72D3B9-4667-4250-94B4-486805A1CE10}" type="parTrans" cxnId="{936F336F-4DBA-445E-A97A-017572D428C0}">
      <dgm:prSet/>
      <dgm:spPr/>
      <dgm:t>
        <a:bodyPr/>
        <a:lstStyle/>
        <a:p>
          <a:endParaRPr lang="cs-CZ"/>
        </a:p>
      </dgm:t>
    </dgm:pt>
    <dgm:pt modelId="{27E19033-84AB-4329-AAE5-C6415BC999DB}" type="sibTrans" cxnId="{936F336F-4DBA-445E-A97A-017572D428C0}">
      <dgm:prSet/>
      <dgm:spPr/>
      <dgm:t>
        <a:bodyPr/>
        <a:lstStyle/>
        <a:p>
          <a:endParaRPr lang="cs-CZ"/>
        </a:p>
      </dgm:t>
    </dgm:pt>
    <dgm:pt modelId="{B37C49BE-7417-48A0-A37F-A5D9761EC63B}">
      <dgm:prSet phldrT="[Text]"/>
      <dgm:spPr/>
      <dgm:t>
        <a:bodyPr/>
        <a:lstStyle/>
        <a:p>
          <a:r>
            <a:rPr lang="cs-CZ" dirty="0"/>
            <a:t>předvolání</a:t>
          </a:r>
        </a:p>
      </dgm:t>
    </dgm:pt>
    <dgm:pt modelId="{92CFA81B-2BB6-418D-846E-1C71062B63F7}" type="parTrans" cxnId="{01F4EAFD-8FAE-46F7-9AD4-1522181F4387}">
      <dgm:prSet/>
      <dgm:spPr/>
      <dgm:t>
        <a:bodyPr/>
        <a:lstStyle/>
        <a:p>
          <a:endParaRPr lang="cs-CZ"/>
        </a:p>
      </dgm:t>
    </dgm:pt>
    <dgm:pt modelId="{8658D55B-27D5-4804-9A0F-461F8F25FCF2}" type="sibTrans" cxnId="{01F4EAFD-8FAE-46F7-9AD4-1522181F4387}">
      <dgm:prSet/>
      <dgm:spPr/>
      <dgm:t>
        <a:bodyPr/>
        <a:lstStyle/>
        <a:p>
          <a:endParaRPr lang="cs-CZ"/>
        </a:p>
      </dgm:t>
    </dgm:pt>
    <dgm:pt modelId="{A1648563-37B1-4321-A3ED-9ABE5B484BF4}">
      <dgm:prSet phldrT="[Text]"/>
      <dgm:spPr/>
      <dgm:t>
        <a:bodyPr/>
        <a:lstStyle/>
        <a:p>
          <a:r>
            <a:rPr lang="cs-CZ" dirty="0"/>
            <a:t>spolupráce</a:t>
          </a:r>
        </a:p>
      </dgm:t>
    </dgm:pt>
    <dgm:pt modelId="{D7AE4F77-BA42-4545-9519-C238285D44A0}" type="parTrans" cxnId="{3E5A5241-63FC-431C-8436-B887E70B900D}">
      <dgm:prSet/>
      <dgm:spPr/>
      <dgm:t>
        <a:bodyPr/>
        <a:lstStyle/>
        <a:p>
          <a:endParaRPr lang="cs-CZ"/>
        </a:p>
      </dgm:t>
    </dgm:pt>
    <dgm:pt modelId="{E23FE6C8-91BF-4DCC-8AF4-8B3BD0D6F506}" type="sibTrans" cxnId="{3E5A5241-63FC-431C-8436-B887E70B900D}">
      <dgm:prSet/>
      <dgm:spPr/>
      <dgm:t>
        <a:bodyPr/>
        <a:lstStyle/>
        <a:p>
          <a:endParaRPr lang="cs-CZ"/>
        </a:p>
      </dgm:t>
    </dgm:pt>
    <dgm:pt modelId="{7F1DB4E4-E5F8-490C-B4DD-70EFADE08B56}" type="pres">
      <dgm:prSet presAssocID="{16E1477A-798E-4792-A42A-C90F7CF69344}" presName="compositeShape" presStyleCnt="0">
        <dgm:presLayoutVars>
          <dgm:dir/>
          <dgm:resizeHandles/>
        </dgm:presLayoutVars>
      </dgm:prSet>
      <dgm:spPr/>
    </dgm:pt>
    <dgm:pt modelId="{FA869DD6-AE6A-401A-AF29-5A1666C51D8C}" type="pres">
      <dgm:prSet presAssocID="{16E1477A-798E-4792-A42A-C90F7CF69344}" presName="pyramid" presStyleLbl="node1" presStyleIdx="0" presStyleCnt="1" custLinFactNeighborX="17270" custLinFactNeighborY="372"/>
      <dgm:spPr>
        <a:solidFill>
          <a:srgbClr val="0070C0"/>
        </a:solidFill>
        <a:ln>
          <a:solidFill>
            <a:srgbClr val="0070C0"/>
          </a:solidFill>
        </a:ln>
      </dgm:spPr>
    </dgm:pt>
    <dgm:pt modelId="{4EE0E521-A1AB-43C1-B499-07C4462849BC}" type="pres">
      <dgm:prSet presAssocID="{16E1477A-798E-4792-A42A-C90F7CF69344}" presName="theList" presStyleCnt="0"/>
      <dgm:spPr/>
    </dgm:pt>
    <dgm:pt modelId="{A290C897-1CFB-4F6E-977D-41EE8F2BA030}" type="pres">
      <dgm:prSet presAssocID="{D5931994-EF02-4928-9343-C7C35D67135C}" presName="aNode" presStyleLbl="fgAcc1" presStyleIdx="0" presStyleCnt="3" custScaleX="10098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E6F369-4C6F-42F3-BFF2-4FD5DC841C22}" type="pres">
      <dgm:prSet presAssocID="{D5931994-EF02-4928-9343-C7C35D67135C}" presName="aSpace" presStyleCnt="0"/>
      <dgm:spPr/>
    </dgm:pt>
    <dgm:pt modelId="{8CC8CF8B-0F46-4227-906C-2256819045BF}" type="pres">
      <dgm:prSet presAssocID="{B37C49BE-7417-48A0-A37F-A5D9761EC63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0785D7-D57D-4F87-956D-54A25EBE9E0F}" type="pres">
      <dgm:prSet presAssocID="{B37C49BE-7417-48A0-A37F-A5D9761EC63B}" presName="aSpace" presStyleCnt="0"/>
      <dgm:spPr/>
    </dgm:pt>
    <dgm:pt modelId="{91BC8290-72D3-4EBE-B89B-C7F500718ABB}" type="pres">
      <dgm:prSet presAssocID="{A1648563-37B1-4321-A3ED-9ABE5B484BF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0373F1-AFC6-4EF0-804A-CC03371A8415}" type="pres">
      <dgm:prSet presAssocID="{A1648563-37B1-4321-A3ED-9ABE5B484BF4}" presName="aSpace" presStyleCnt="0"/>
      <dgm:spPr/>
    </dgm:pt>
  </dgm:ptLst>
  <dgm:cxnLst>
    <dgm:cxn modelId="{936F336F-4DBA-445E-A97A-017572D428C0}" srcId="{16E1477A-798E-4792-A42A-C90F7CF69344}" destId="{D5931994-EF02-4928-9343-C7C35D67135C}" srcOrd="0" destOrd="0" parTransId="{5C72D3B9-4667-4250-94B4-486805A1CE10}" sibTransId="{27E19033-84AB-4329-AAE5-C6415BC999DB}"/>
    <dgm:cxn modelId="{01F4EAFD-8FAE-46F7-9AD4-1522181F4387}" srcId="{16E1477A-798E-4792-A42A-C90F7CF69344}" destId="{B37C49BE-7417-48A0-A37F-A5D9761EC63B}" srcOrd="1" destOrd="0" parTransId="{92CFA81B-2BB6-418D-846E-1C71062B63F7}" sibTransId="{8658D55B-27D5-4804-9A0F-461F8F25FCF2}"/>
    <dgm:cxn modelId="{3E5A5241-63FC-431C-8436-B887E70B900D}" srcId="{16E1477A-798E-4792-A42A-C90F7CF69344}" destId="{A1648563-37B1-4321-A3ED-9ABE5B484BF4}" srcOrd="2" destOrd="0" parTransId="{D7AE4F77-BA42-4545-9519-C238285D44A0}" sibTransId="{E23FE6C8-91BF-4DCC-8AF4-8B3BD0D6F506}"/>
    <dgm:cxn modelId="{5AADE1A0-2A54-4576-B653-38A8F9F71084}" type="presOf" srcId="{A1648563-37B1-4321-A3ED-9ABE5B484BF4}" destId="{91BC8290-72D3-4EBE-B89B-C7F500718ABB}" srcOrd="0" destOrd="0" presId="urn:microsoft.com/office/officeart/2005/8/layout/pyramid2"/>
    <dgm:cxn modelId="{CB6CD230-659C-43F6-B146-8AACB977AD6F}" type="presOf" srcId="{D5931994-EF02-4928-9343-C7C35D67135C}" destId="{A290C897-1CFB-4F6E-977D-41EE8F2BA030}" srcOrd="0" destOrd="0" presId="urn:microsoft.com/office/officeart/2005/8/layout/pyramid2"/>
    <dgm:cxn modelId="{AA470A35-78DB-486C-B3E0-078962912CB5}" type="presOf" srcId="{16E1477A-798E-4792-A42A-C90F7CF69344}" destId="{7F1DB4E4-E5F8-490C-B4DD-70EFADE08B56}" srcOrd="0" destOrd="0" presId="urn:microsoft.com/office/officeart/2005/8/layout/pyramid2"/>
    <dgm:cxn modelId="{BD3BCEAD-EF2D-49E9-9130-969DD4E0B76C}" type="presOf" srcId="{B37C49BE-7417-48A0-A37F-A5D9761EC63B}" destId="{8CC8CF8B-0F46-4227-906C-2256819045BF}" srcOrd="0" destOrd="0" presId="urn:microsoft.com/office/officeart/2005/8/layout/pyramid2"/>
    <dgm:cxn modelId="{4667B91A-D6D1-453F-AABB-A8EBD178E454}" type="presParOf" srcId="{7F1DB4E4-E5F8-490C-B4DD-70EFADE08B56}" destId="{FA869DD6-AE6A-401A-AF29-5A1666C51D8C}" srcOrd="0" destOrd="0" presId="urn:microsoft.com/office/officeart/2005/8/layout/pyramid2"/>
    <dgm:cxn modelId="{8EE29E72-79F0-4A42-B094-4223F23427D1}" type="presParOf" srcId="{7F1DB4E4-E5F8-490C-B4DD-70EFADE08B56}" destId="{4EE0E521-A1AB-43C1-B499-07C4462849BC}" srcOrd="1" destOrd="0" presId="urn:microsoft.com/office/officeart/2005/8/layout/pyramid2"/>
    <dgm:cxn modelId="{6C842B01-E524-47A3-8583-21ED29B28031}" type="presParOf" srcId="{4EE0E521-A1AB-43C1-B499-07C4462849BC}" destId="{A290C897-1CFB-4F6E-977D-41EE8F2BA030}" srcOrd="0" destOrd="0" presId="urn:microsoft.com/office/officeart/2005/8/layout/pyramid2"/>
    <dgm:cxn modelId="{6C29334A-06DE-4DD6-9B34-55E9415A29C9}" type="presParOf" srcId="{4EE0E521-A1AB-43C1-B499-07C4462849BC}" destId="{D8E6F369-4C6F-42F3-BFF2-4FD5DC841C22}" srcOrd="1" destOrd="0" presId="urn:microsoft.com/office/officeart/2005/8/layout/pyramid2"/>
    <dgm:cxn modelId="{3C08FC16-BB24-4112-A2A8-39CF2CF1AB27}" type="presParOf" srcId="{4EE0E521-A1AB-43C1-B499-07C4462849BC}" destId="{8CC8CF8B-0F46-4227-906C-2256819045BF}" srcOrd="2" destOrd="0" presId="urn:microsoft.com/office/officeart/2005/8/layout/pyramid2"/>
    <dgm:cxn modelId="{B3CCD0E2-2873-4E3B-96A2-8D5EFC6F8446}" type="presParOf" srcId="{4EE0E521-A1AB-43C1-B499-07C4462849BC}" destId="{D70785D7-D57D-4F87-956D-54A25EBE9E0F}" srcOrd="3" destOrd="0" presId="urn:microsoft.com/office/officeart/2005/8/layout/pyramid2"/>
    <dgm:cxn modelId="{8B2BEAAD-B2D2-44A4-A493-DF7D1FEE59BB}" type="presParOf" srcId="{4EE0E521-A1AB-43C1-B499-07C4462849BC}" destId="{91BC8290-72D3-4EBE-B89B-C7F500718ABB}" srcOrd="4" destOrd="0" presId="urn:microsoft.com/office/officeart/2005/8/layout/pyramid2"/>
    <dgm:cxn modelId="{A48B654D-47AE-434E-8D36-030E4EC74BA6}" type="presParOf" srcId="{4EE0E521-A1AB-43C1-B499-07C4462849BC}" destId="{710373F1-AFC6-4EF0-804A-CC03371A841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37892-FE0F-491E-9C3B-59FCFD2FD4ED}">
      <dsp:nvSpPr>
        <dsp:cNvPr id="0" name=""/>
        <dsp:cNvSpPr/>
      </dsp:nvSpPr>
      <dsp:spPr>
        <a:xfrm>
          <a:off x="40869" y="0"/>
          <a:ext cx="2759738" cy="47617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ZDRAVOTNICKÁ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ZAŘÍZENÍ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(372/2011 Sb.)</a:t>
          </a:r>
        </a:p>
      </dsp:txBody>
      <dsp:txXfrm>
        <a:off x="40869" y="0"/>
        <a:ext cx="2759738" cy="1428534"/>
      </dsp:txXfrm>
    </dsp:sp>
    <dsp:sp modelId="{35B11424-41A6-4B33-B48C-E3191486D85D}">
      <dsp:nvSpPr>
        <dsp:cNvPr id="0" name=""/>
        <dsp:cNvSpPr/>
      </dsp:nvSpPr>
      <dsp:spPr>
        <a:xfrm>
          <a:off x="226152" y="1419651"/>
          <a:ext cx="2207790" cy="1435742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DD do 3 let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/>
            <a:t> </a:t>
          </a:r>
          <a:r>
            <a:rPr lang="cs-CZ" sz="1000" kern="1200" dirty="0"/>
            <a:t>„kojenecký ústav“ „dětské centrum“</a:t>
          </a:r>
        </a:p>
      </dsp:txBody>
      <dsp:txXfrm>
        <a:off x="268203" y="1461702"/>
        <a:ext cx="2123688" cy="1351640"/>
      </dsp:txXfrm>
    </dsp:sp>
    <dsp:sp modelId="{E87F41C8-EA5D-4E84-BB19-61635B1A778B}">
      <dsp:nvSpPr>
        <dsp:cNvPr id="0" name=""/>
        <dsp:cNvSpPr/>
      </dsp:nvSpPr>
      <dsp:spPr>
        <a:xfrm>
          <a:off x="226152" y="3076277"/>
          <a:ext cx="2207790" cy="1435742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/>
            <a:t>ZPZS</a:t>
          </a:r>
          <a:endParaRPr lang="cs-CZ" sz="2300" kern="1200" dirty="0"/>
        </a:p>
      </dsp:txBody>
      <dsp:txXfrm>
        <a:off x="268203" y="3118328"/>
        <a:ext cx="2123688" cy="1351640"/>
      </dsp:txXfrm>
    </dsp:sp>
    <dsp:sp modelId="{133308B3-FBF5-4A44-A672-CE677AD449BB}">
      <dsp:nvSpPr>
        <dsp:cNvPr id="0" name=""/>
        <dsp:cNvSpPr/>
      </dsp:nvSpPr>
      <dsp:spPr>
        <a:xfrm>
          <a:off x="2969530" y="0"/>
          <a:ext cx="2759738" cy="47617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ŠKOLSKÁ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ZAŘÍZENÍ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(109/2002 Sb.)</a:t>
          </a:r>
        </a:p>
      </dsp:txBody>
      <dsp:txXfrm>
        <a:off x="2969530" y="0"/>
        <a:ext cx="2759738" cy="1428534"/>
      </dsp:txXfrm>
    </dsp:sp>
    <dsp:sp modelId="{22EAA0A5-6127-43AE-BEF9-16C75369A8A4}">
      <dsp:nvSpPr>
        <dsp:cNvPr id="0" name=""/>
        <dsp:cNvSpPr/>
      </dsp:nvSpPr>
      <dsp:spPr>
        <a:xfrm>
          <a:off x="3224707" y="1425491"/>
          <a:ext cx="2207790" cy="550871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/>
            <a:t>DD</a:t>
          </a:r>
        </a:p>
      </dsp:txBody>
      <dsp:txXfrm>
        <a:off x="3240841" y="1441625"/>
        <a:ext cx="2175522" cy="518603"/>
      </dsp:txXfrm>
    </dsp:sp>
    <dsp:sp modelId="{C16E7767-2B9F-42EA-AEDF-F2B5B652EB31}">
      <dsp:nvSpPr>
        <dsp:cNvPr id="0" name=""/>
        <dsp:cNvSpPr/>
      </dsp:nvSpPr>
      <dsp:spPr>
        <a:xfrm>
          <a:off x="3245504" y="2065056"/>
          <a:ext cx="2207790" cy="550871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/>
            <a:t>DDŠ</a:t>
          </a:r>
        </a:p>
      </dsp:txBody>
      <dsp:txXfrm>
        <a:off x="3261638" y="2081190"/>
        <a:ext cx="2175522" cy="518603"/>
      </dsp:txXfrm>
    </dsp:sp>
    <dsp:sp modelId="{4668646B-0C4F-440A-999A-69A52A5A240B}">
      <dsp:nvSpPr>
        <dsp:cNvPr id="0" name=""/>
        <dsp:cNvSpPr/>
      </dsp:nvSpPr>
      <dsp:spPr>
        <a:xfrm>
          <a:off x="3245504" y="2700677"/>
          <a:ext cx="2207790" cy="550871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/>
            <a:t>VÚ</a:t>
          </a:r>
        </a:p>
      </dsp:txBody>
      <dsp:txXfrm>
        <a:off x="3261638" y="2716811"/>
        <a:ext cx="2175522" cy="518603"/>
      </dsp:txXfrm>
    </dsp:sp>
    <dsp:sp modelId="{50840AFE-4F90-4335-8F12-68EF42285E24}">
      <dsp:nvSpPr>
        <dsp:cNvPr id="0" name=""/>
        <dsp:cNvSpPr/>
      </dsp:nvSpPr>
      <dsp:spPr>
        <a:xfrm>
          <a:off x="3245504" y="3336298"/>
          <a:ext cx="2207790" cy="550871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/>
            <a:t>DÚ</a:t>
          </a:r>
        </a:p>
      </dsp:txBody>
      <dsp:txXfrm>
        <a:off x="3261638" y="3352432"/>
        <a:ext cx="2175522" cy="518603"/>
      </dsp:txXfrm>
    </dsp:sp>
    <dsp:sp modelId="{72C8813F-59AD-4BD1-8980-5E859D4489B5}">
      <dsp:nvSpPr>
        <dsp:cNvPr id="0" name=""/>
        <dsp:cNvSpPr/>
      </dsp:nvSpPr>
      <dsp:spPr>
        <a:xfrm>
          <a:off x="3245504" y="3971919"/>
          <a:ext cx="2207790" cy="550871"/>
        </a:xfrm>
        <a:prstGeom prst="roundRect">
          <a:avLst>
            <a:gd name="adj" fmla="val 10000"/>
          </a:avLst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/>
            <a:t>SVP</a:t>
          </a:r>
        </a:p>
      </dsp:txBody>
      <dsp:txXfrm>
        <a:off x="3261638" y="3988053"/>
        <a:ext cx="2175522" cy="518603"/>
      </dsp:txXfrm>
    </dsp:sp>
    <dsp:sp modelId="{7F5C0564-2B15-43B0-84BE-770A03F62A9E}">
      <dsp:nvSpPr>
        <dsp:cNvPr id="0" name=""/>
        <dsp:cNvSpPr/>
      </dsp:nvSpPr>
      <dsp:spPr>
        <a:xfrm>
          <a:off x="8905779" y="0"/>
          <a:ext cx="2759738" cy="47617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POVĚŘENÍ K VÝKONU SPOD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(359/1999 Sb.)</a:t>
          </a:r>
        </a:p>
      </dsp:txBody>
      <dsp:txXfrm>
        <a:off x="8905779" y="0"/>
        <a:ext cx="2759738" cy="1428534"/>
      </dsp:txXfrm>
    </dsp:sp>
    <dsp:sp modelId="{A71444F7-DA75-430B-B1C0-89424AAE1D7A}">
      <dsp:nvSpPr>
        <dsp:cNvPr id="0" name=""/>
        <dsp:cNvSpPr/>
      </dsp:nvSpPr>
      <dsp:spPr>
        <a:xfrm>
          <a:off x="9237712" y="1480780"/>
          <a:ext cx="2207790" cy="3095157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/>
            <a:t>ZDVOP</a:t>
          </a:r>
        </a:p>
      </dsp:txBody>
      <dsp:txXfrm>
        <a:off x="9302376" y="1545444"/>
        <a:ext cx="2078462" cy="2965829"/>
      </dsp:txXfrm>
    </dsp:sp>
    <dsp:sp modelId="{18D8A025-38BD-4383-A2C9-2781BB77ED43}">
      <dsp:nvSpPr>
        <dsp:cNvPr id="0" name=""/>
        <dsp:cNvSpPr/>
      </dsp:nvSpPr>
      <dsp:spPr>
        <a:xfrm>
          <a:off x="5882323" y="0"/>
          <a:ext cx="2759738" cy="47617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SOCIÁLNÍ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SLUŽBA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(108/2006 Sb.)</a:t>
          </a:r>
        </a:p>
      </dsp:txBody>
      <dsp:txXfrm>
        <a:off x="5882323" y="0"/>
        <a:ext cx="2759738" cy="1428534"/>
      </dsp:txXfrm>
    </dsp:sp>
    <dsp:sp modelId="{22E85A73-4B88-421E-9FA7-74117E02F27D}">
      <dsp:nvSpPr>
        <dsp:cNvPr id="0" name=""/>
        <dsp:cNvSpPr/>
      </dsp:nvSpPr>
      <dsp:spPr>
        <a:xfrm>
          <a:off x="6220590" y="1480780"/>
          <a:ext cx="2207790" cy="3095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/>
            <a:t>DOZP </a:t>
          </a:r>
        </a:p>
      </dsp:txBody>
      <dsp:txXfrm>
        <a:off x="6285254" y="1545444"/>
        <a:ext cx="2078462" cy="2965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69DD6-AE6A-401A-AF29-5A1666C51D8C}">
      <dsp:nvSpPr>
        <dsp:cNvPr id="0" name=""/>
        <dsp:cNvSpPr/>
      </dsp:nvSpPr>
      <dsp:spPr>
        <a:xfrm>
          <a:off x="1083489" y="0"/>
          <a:ext cx="4517419" cy="4517419"/>
        </a:xfrm>
        <a:prstGeom prst="triangle">
          <a:avLst/>
        </a:prstGeom>
        <a:solidFill>
          <a:srgbClr val="0070C0"/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0C897-1CFB-4F6E-977D-41EE8F2BA030}">
      <dsp:nvSpPr>
        <dsp:cNvPr id="0" name=""/>
        <dsp:cNvSpPr/>
      </dsp:nvSpPr>
      <dsp:spPr>
        <a:xfrm>
          <a:off x="2547564" y="454168"/>
          <a:ext cx="2965274" cy="10693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/>
            <a:t>šetření</a:t>
          </a:r>
        </a:p>
      </dsp:txBody>
      <dsp:txXfrm>
        <a:off x="2599766" y="506370"/>
        <a:ext cx="2860870" cy="964953"/>
      </dsp:txXfrm>
    </dsp:sp>
    <dsp:sp modelId="{8CC8CF8B-0F46-4227-906C-2256819045BF}">
      <dsp:nvSpPr>
        <dsp:cNvPr id="0" name=""/>
        <dsp:cNvSpPr/>
      </dsp:nvSpPr>
      <dsp:spPr>
        <a:xfrm>
          <a:off x="2562040" y="1657195"/>
          <a:ext cx="2936322" cy="10693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/>
            <a:t>předvolání</a:t>
          </a:r>
        </a:p>
      </dsp:txBody>
      <dsp:txXfrm>
        <a:off x="2614242" y="1709397"/>
        <a:ext cx="2831918" cy="964953"/>
      </dsp:txXfrm>
    </dsp:sp>
    <dsp:sp modelId="{91BC8290-72D3-4EBE-B89B-C7F500718ABB}">
      <dsp:nvSpPr>
        <dsp:cNvPr id="0" name=""/>
        <dsp:cNvSpPr/>
      </dsp:nvSpPr>
      <dsp:spPr>
        <a:xfrm>
          <a:off x="2562040" y="2860223"/>
          <a:ext cx="2936322" cy="10693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/>
            <a:t>spolupráce</a:t>
          </a:r>
        </a:p>
      </dsp:txBody>
      <dsp:txXfrm>
        <a:off x="2614242" y="2912425"/>
        <a:ext cx="2831918" cy="964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31E0A-174E-4B4A-BBA5-7CE8E9DA37EC}" type="datetimeFigureOut">
              <a:rPr lang="cs-CZ" smtClean="0"/>
              <a:t>27.3.2017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A9609-7F0C-40CE-9B37-991CB4BC3F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07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9D439-B0CF-45F4-B3B7-E24C341E3A66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84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Mgr. Ondřej Vala / 17. května, 2013. © Copyright Veřejný ochránce práv, 2013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432000" y="3333766"/>
            <a:ext cx="11049040" cy="238125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71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" y="4960137"/>
            <a:ext cx="8119872" cy="1463040"/>
          </a:xfrm>
        </p:spPr>
        <p:txBody>
          <a:bodyPr>
            <a:normAutofit/>
          </a:bodyPr>
          <a:lstStyle/>
          <a:p>
            <a:r>
              <a:rPr lang="cs-CZ" sz="4000" dirty="0"/>
              <a:t>Sociálně-právní ochrana dětí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Barbora Jechová</a:t>
            </a:r>
          </a:p>
        </p:txBody>
      </p:sp>
    </p:spTree>
    <p:extLst>
      <p:ext uri="{BB962C8B-B14F-4D97-AF65-F5344CB8AC3E}">
        <p14:creationId xmlns:p14="http://schemas.microsoft.com/office/powerpoint/2010/main" val="162998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05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Oval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Výsledek obrázku pro případová konfer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8548" y="293914"/>
            <a:ext cx="682944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Případová konference</a:t>
            </a:r>
          </a:p>
        </p:txBody>
      </p:sp>
    </p:spTree>
    <p:extLst>
      <p:ext uri="{BB962C8B-B14F-4D97-AF65-F5344CB8AC3E}">
        <p14:creationId xmlns:p14="http://schemas.microsoft.com/office/powerpoint/2010/main" val="327496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4998" r="12652" b="1904"/>
          <a:stretch/>
        </p:blipFill>
        <p:spPr>
          <a:xfrm>
            <a:off x="10221955" y="0"/>
            <a:ext cx="1970045" cy="18928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8952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sz="4000" dirty="0"/>
              <a:t>OTÁZKA: Jak se OSPOD o dítěti dozví?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83136" y="2084832"/>
            <a:ext cx="12008864" cy="4471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chemeClr val="accent1"/>
                </a:solidFill>
              </a:rPr>
              <a:t>každý je oprávněn upozornit OSPOD </a:t>
            </a:r>
            <a:r>
              <a:rPr lang="cs-CZ" sz="1800" b="1" dirty="0">
                <a:solidFill>
                  <a:srgbClr val="C00000"/>
                </a:solidFill>
              </a:rPr>
              <a:t>§ 7 odst. 2 </a:t>
            </a:r>
            <a:r>
              <a:rPr lang="cs-CZ" sz="1800" b="1" dirty="0" err="1">
                <a:solidFill>
                  <a:srgbClr val="C00000"/>
                </a:solidFill>
              </a:rPr>
              <a:t>ZoSPOD</a:t>
            </a:r>
            <a:endParaRPr lang="cs-CZ" sz="1800" b="1" dirty="0">
              <a:solidFill>
                <a:srgbClr val="C00000"/>
              </a:solidFill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cs-CZ" sz="1800" dirty="0"/>
              <a:t>porušení povinností, zneužití práv vyplývajících z RO, rodiče nemohou plnit povinnosti vyplývající z RO, zahálčivý život, útěky, byl na nich spáchán TČ, jsou umístěny, jsou ohrožovány násilím rodičů)</a:t>
            </a:r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1800" b="1" dirty="0">
                <a:solidFill>
                  <a:schemeClr val="accent1"/>
                </a:solidFill>
              </a:rPr>
              <a:t>dítě/rodič/osoba odpovědná za výchovu má právo požádat OSPOD o pomoc </a:t>
            </a:r>
            <a:r>
              <a:rPr lang="cs-CZ" sz="1800" b="1" dirty="0">
                <a:solidFill>
                  <a:srgbClr val="C00000"/>
                </a:solidFill>
              </a:rPr>
              <a:t>§ 8 odst. 1 a § 9 </a:t>
            </a:r>
            <a:r>
              <a:rPr lang="cs-CZ" sz="1800" b="1" dirty="0" err="1">
                <a:solidFill>
                  <a:srgbClr val="C00000"/>
                </a:solidFill>
              </a:rPr>
              <a:t>ZoSPOD</a:t>
            </a:r>
            <a:endParaRPr lang="cs-CZ" sz="1800" b="1" dirty="0">
              <a:solidFill>
                <a:srgbClr val="C00000"/>
              </a:solidFill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cs-CZ" sz="1800" dirty="0"/>
              <a:t>pomoc mají poskytnout i pověřené osoby k SPOD, školy, školská zařízení, poskytovatele zdravotnických služeb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cs-CZ" sz="1800" dirty="0"/>
              <a:t>dítě i bez vědomí rodičů</a:t>
            </a:r>
          </a:p>
          <a:p>
            <a:pPr marL="0" indent="0">
              <a:buNone/>
            </a:pPr>
            <a:r>
              <a:rPr lang="cs-CZ" sz="1000" dirty="0"/>
              <a:t>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accent1"/>
                </a:solidFill>
              </a:rPr>
              <a:t>oznamovací povinnost </a:t>
            </a:r>
            <a:r>
              <a:rPr lang="cs-CZ" sz="1800" b="1" dirty="0">
                <a:solidFill>
                  <a:srgbClr val="C00000"/>
                </a:solidFill>
              </a:rPr>
              <a:t>§ 10 odst. 4 </a:t>
            </a:r>
            <a:r>
              <a:rPr lang="cs-CZ" sz="1800" b="1" dirty="0" err="1">
                <a:solidFill>
                  <a:srgbClr val="C00000"/>
                </a:solidFill>
              </a:rPr>
              <a:t>ZoSPOD</a:t>
            </a:r>
            <a:endParaRPr lang="cs-CZ" sz="1800" b="1" dirty="0">
              <a:solidFill>
                <a:srgbClr val="C00000"/>
              </a:solidFill>
            </a:endParaRP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cs-CZ" sz="1800" dirty="0"/>
              <a:t>státní orgány, pověřené osoby, školy, školská zařízení, poskytovatele zdravotních služeb, další zařízení určená pro děti</a:t>
            </a:r>
          </a:p>
        </p:txBody>
      </p:sp>
    </p:spTree>
    <p:extLst>
      <p:ext uri="{BB962C8B-B14F-4D97-AF65-F5344CB8AC3E}">
        <p14:creationId xmlns:p14="http://schemas.microsoft.com/office/powerpoint/2010/main" val="16208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8419" y="585216"/>
            <a:ext cx="11463581" cy="1499616"/>
          </a:xfrm>
        </p:spPr>
        <p:txBody>
          <a:bodyPr>
            <a:normAutofit/>
          </a:bodyPr>
          <a:lstStyle/>
          <a:p>
            <a:r>
              <a:rPr lang="cs-CZ" sz="4000" dirty="0"/>
              <a:t>OTÁZKA: Na koho se SPOD primárně zaměřuje?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8419" y="1906290"/>
            <a:ext cx="11344761" cy="495171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cs-CZ" sz="2500" b="1" dirty="0">
                <a:solidFill>
                  <a:srgbClr val="00B0F0"/>
                </a:solidFill>
                <a:latin typeface="Arial"/>
              </a:rPr>
              <a:t>všechny děti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cs-CZ" sz="2500" b="1" dirty="0">
                <a:solidFill>
                  <a:srgbClr val="00B0F0"/>
                </a:solidFill>
                <a:latin typeface="Arial"/>
              </a:rPr>
              <a:t>zejména </a:t>
            </a:r>
            <a:r>
              <a:rPr lang="cs-CZ" sz="2500" b="1" dirty="0">
                <a:solidFill>
                  <a:srgbClr val="C00000"/>
                </a:solidFill>
                <a:latin typeface="Arial"/>
              </a:rPr>
              <a:t>§ 6 </a:t>
            </a:r>
            <a:r>
              <a:rPr lang="cs-CZ" sz="2500" b="1" dirty="0" err="1">
                <a:solidFill>
                  <a:srgbClr val="C00000"/>
                </a:solidFill>
                <a:latin typeface="Arial"/>
              </a:rPr>
              <a:t>ZoSPOD</a:t>
            </a:r>
            <a:endParaRPr lang="cs-CZ" sz="2500" b="1" dirty="0">
              <a:solidFill>
                <a:srgbClr val="C00000"/>
              </a:solidFill>
              <a:latin typeface="Arial"/>
            </a:endParaRPr>
          </a:p>
          <a:p>
            <a:pPr marL="0" lvl="0" indent="627063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cs-CZ" sz="1800" dirty="0">
                <a:solidFill>
                  <a:prstClr val="black"/>
                </a:solidFill>
                <a:latin typeface="Arial"/>
              </a:rPr>
              <a:t>a) sirotci, rodiče neplní povinnosti vyplývající z RO rodiče neplní či zneužívají RO,</a:t>
            </a:r>
          </a:p>
          <a:p>
            <a:pPr marL="0" lvl="0" indent="627063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cs-CZ" sz="1800" dirty="0">
                <a:solidFill>
                  <a:prstClr val="black"/>
                </a:solidFill>
                <a:latin typeface="Arial"/>
              </a:rPr>
              <a:t>b) v cizí péči,</a:t>
            </a:r>
          </a:p>
          <a:p>
            <a:pPr marL="0" lvl="0" indent="627063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cs-CZ" sz="1800" dirty="0">
                <a:solidFill>
                  <a:prstClr val="black"/>
                </a:solidFill>
                <a:latin typeface="Arial"/>
              </a:rPr>
              <a:t>c) záškoláci, pachatelé, závislí, nepracující i nestudující, prostituti </a:t>
            </a:r>
          </a:p>
          <a:p>
            <a:pPr marL="0" lvl="0" indent="627063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cs-CZ" sz="1800" dirty="0">
                <a:solidFill>
                  <a:prstClr val="black"/>
                </a:solidFill>
                <a:latin typeface="Arial"/>
              </a:rPr>
              <a:t>d) útěkáři,</a:t>
            </a:r>
          </a:p>
          <a:p>
            <a:pPr marL="0" lvl="0" indent="627063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cs-CZ" sz="1800" dirty="0">
                <a:solidFill>
                  <a:prstClr val="black"/>
                </a:solidFill>
                <a:latin typeface="Arial"/>
              </a:rPr>
              <a:t>e) oběti,</a:t>
            </a:r>
          </a:p>
          <a:p>
            <a:pPr marL="0" lvl="0" indent="627063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cs-CZ" sz="1800" dirty="0">
                <a:solidFill>
                  <a:prstClr val="black"/>
                </a:solidFill>
                <a:latin typeface="Arial"/>
              </a:rPr>
              <a:t>f) pravidelně umisťované děti do zařízení,</a:t>
            </a:r>
          </a:p>
          <a:p>
            <a:pPr marL="0" lvl="0" indent="627063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cs-CZ" sz="1800" dirty="0">
                <a:solidFill>
                  <a:prstClr val="black"/>
                </a:solidFill>
                <a:latin typeface="Arial"/>
              </a:rPr>
              <a:t>g) v rodině násilí,</a:t>
            </a:r>
          </a:p>
          <a:p>
            <a:pPr marL="0" lvl="0" indent="627063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cs-CZ" sz="1800" dirty="0">
                <a:solidFill>
                  <a:prstClr val="black"/>
                </a:solidFill>
                <a:latin typeface="Arial"/>
              </a:rPr>
              <a:t>h) azylanti a NBD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</a:pPr>
            <a:r>
              <a:rPr lang="cs-CZ" sz="2500" b="1" dirty="0">
                <a:solidFill>
                  <a:srgbClr val="00B0F0"/>
                </a:solidFill>
                <a:latin typeface="Arial"/>
              </a:rPr>
              <a:t>rodiče nebo jiné osoby odpovědné za výchovu - (budoucí) osvojitelé, (budoucí) pěstouni, poručníci, opatrovníci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26" y="3242284"/>
            <a:ext cx="3415554" cy="22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9417" y="502920"/>
            <a:ext cx="9720072" cy="1499616"/>
          </a:xfrm>
        </p:spPr>
        <p:txBody>
          <a:bodyPr>
            <a:normAutofit/>
          </a:bodyPr>
          <a:lstStyle/>
          <a:p>
            <a:r>
              <a:rPr lang="cs-CZ" sz="4000" dirty="0"/>
              <a:t>Kdo vykonává SPOD?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9417" y="1921789"/>
            <a:ext cx="11003797" cy="4711485"/>
          </a:xfrm>
        </p:spPr>
        <p:txBody>
          <a:bodyPr>
            <a:normAutofit/>
          </a:bodyPr>
          <a:lstStyle/>
          <a:p>
            <a:r>
              <a:rPr lang="cs-CZ" sz="2000" b="1" dirty="0"/>
              <a:t>a)</a:t>
            </a:r>
            <a:r>
              <a:rPr lang="cs-CZ" sz="2000" dirty="0"/>
              <a:t> krajské úřady</a:t>
            </a:r>
          </a:p>
          <a:p>
            <a:r>
              <a:rPr lang="cs-CZ" sz="2000" b="1" dirty="0">
                <a:solidFill>
                  <a:srgbClr val="00B0F0"/>
                </a:solidFill>
              </a:rPr>
              <a:t>b)</a:t>
            </a:r>
            <a:r>
              <a:rPr lang="cs-CZ" sz="2000" dirty="0">
                <a:solidFill>
                  <a:srgbClr val="00B0F0"/>
                </a:solidFill>
              </a:rPr>
              <a:t> </a:t>
            </a:r>
            <a:r>
              <a:rPr lang="cs-CZ" sz="2000" b="1" dirty="0">
                <a:solidFill>
                  <a:srgbClr val="00B0F0"/>
                </a:solidFill>
              </a:rPr>
              <a:t>obecní úřady obcí s rozšířenou působností</a:t>
            </a:r>
          </a:p>
          <a:p>
            <a:r>
              <a:rPr lang="cs-CZ" sz="2000" b="1" dirty="0"/>
              <a:t>c)</a:t>
            </a:r>
            <a:r>
              <a:rPr lang="cs-CZ" sz="2000" dirty="0"/>
              <a:t> obecní úřady a újezdní úřady</a:t>
            </a:r>
          </a:p>
          <a:p>
            <a:r>
              <a:rPr lang="cs-CZ" sz="2000" b="1" dirty="0"/>
              <a:t>d)</a:t>
            </a:r>
            <a:r>
              <a:rPr lang="cs-CZ" sz="2000" dirty="0"/>
              <a:t> MPSV</a:t>
            </a:r>
          </a:p>
          <a:p>
            <a:r>
              <a:rPr lang="cs-CZ" sz="2000" b="1" dirty="0"/>
              <a:t>e)</a:t>
            </a:r>
            <a:r>
              <a:rPr lang="cs-CZ" sz="2000" dirty="0"/>
              <a:t> Úřad pro mezinárodněprávní ochranu dětí</a:t>
            </a:r>
          </a:p>
          <a:p>
            <a:r>
              <a:rPr lang="cs-CZ" sz="2000" b="1" dirty="0"/>
              <a:t>f)</a:t>
            </a:r>
            <a:r>
              <a:rPr lang="cs-CZ" sz="2000" dirty="0"/>
              <a:t> Úřad práce České republiky - krajské pobočky a pobočka pro hlavní město Prahu </a:t>
            </a:r>
          </a:p>
          <a:p>
            <a:r>
              <a:rPr lang="cs-CZ" sz="2000" b="1" dirty="0"/>
              <a:t>g)</a:t>
            </a:r>
            <a:r>
              <a:rPr lang="cs-CZ" sz="2000" dirty="0"/>
              <a:t> obce v samostatné působnosti</a:t>
            </a:r>
          </a:p>
          <a:p>
            <a:r>
              <a:rPr lang="cs-CZ" sz="2000" b="1" dirty="0"/>
              <a:t>h)</a:t>
            </a:r>
            <a:r>
              <a:rPr lang="cs-CZ" sz="2000" dirty="0"/>
              <a:t> kraje v samostatné působnosti</a:t>
            </a:r>
          </a:p>
          <a:p>
            <a:r>
              <a:rPr lang="cs-CZ" sz="2000" b="1" dirty="0"/>
              <a:t>i)</a:t>
            </a:r>
            <a:r>
              <a:rPr lang="cs-CZ" sz="2000" dirty="0"/>
              <a:t> komise pro sociálně-právní ochranu dětí</a:t>
            </a:r>
          </a:p>
          <a:p>
            <a:r>
              <a:rPr lang="cs-CZ" sz="2000" b="1" dirty="0"/>
              <a:t>j)</a:t>
            </a:r>
            <a:r>
              <a:rPr lang="cs-CZ" sz="2000" dirty="0"/>
              <a:t> pověřené osoby								</a:t>
            </a:r>
            <a:r>
              <a:rPr lang="cs-CZ" sz="2000" b="1" dirty="0">
                <a:solidFill>
                  <a:srgbClr val="C00000"/>
                </a:solidFill>
              </a:rPr>
              <a:t>§ 4 </a:t>
            </a:r>
            <a:r>
              <a:rPr lang="cs-CZ" sz="2000" b="1" dirty="0" err="1">
                <a:solidFill>
                  <a:srgbClr val="C00000"/>
                </a:solidFill>
              </a:rPr>
              <a:t>ZoSPOD</a:t>
            </a:r>
            <a:endParaRPr lang="cs-CZ" sz="2000" b="1" dirty="0">
              <a:solidFill>
                <a:srgbClr val="C00000"/>
              </a:solidFill>
            </a:endParaRP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92" y="179832"/>
            <a:ext cx="3884908" cy="38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3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8952" y="585216"/>
            <a:ext cx="9720072" cy="1499616"/>
          </a:xfrm>
        </p:spPr>
        <p:txBody>
          <a:bodyPr>
            <a:normAutofit/>
          </a:bodyPr>
          <a:lstStyle/>
          <a:p>
            <a:r>
              <a:rPr lang="cs-CZ" sz="4000" dirty="0"/>
              <a:t>OTÁZKA: Místní příslušnost OSPOD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" t="13601" r="4468" b="8000"/>
          <a:stretch/>
        </p:blipFill>
        <p:spPr>
          <a:xfrm>
            <a:off x="3908611" y="1569686"/>
            <a:ext cx="8009217" cy="498351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67393" y="3965073"/>
            <a:ext cx="3041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000" b="1" dirty="0">
                <a:solidFill>
                  <a:srgbClr val="C00000"/>
                </a:solidFill>
              </a:rPr>
              <a:t>§ 61 </a:t>
            </a:r>
            <a:r>
              <a:rPr lang="cs-CZ" sz="4000" b="1" dirty="0" err="1">
                <a:solidFill>
                  <a:srgbClr val="C00000"/>
                </a:solidFill>
              </a:rPr>
              <a:t>ZoSPOD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395012" y="1569686"/>
            <a:ext cx="2725270" cy="1065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0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8952" y="576072"/>
            <a:ext cx="9720072" cy="1499616"/>
          </a:xfrm>
        </p:spPr>
        <p:txBody>
          <a:bodyPr>
            <a:normAutofit/>
          </a:bodyPr>
          <a:lstStyle/>
          <a:p>
            <a:r>
              <a:rPr lang="cs-CZ" sz="4000" dirty="0"/>
              <a:t>OTÁZKA: zprostředkování osvojení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53" y="1628202"/>
            <a:ext cx="8231335" cy="520631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61244" y="3505200"/>
            <a:ext cx="544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§ 20 odst. 2 </a:t>
            </a:r>
            <a:r>
              <a:rPr lang="cs-CZ" sz="4000" b="1" dirty="0" err="1">
                <a:solidFill>
                  <a:srgbClr val="C00000"/>
                </a:solidFill>
              </a:rPr>
              <a:t>ZoSPOD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51838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535771"/>
            <a:ext cx="9720072" cy="1499616"/>
          </a:xfrm>
        </p:spPr>
        <p:txBody>
          <a:bodyPr>
            <a:normAutofit/>
          </a:bodyPr>
          <a:lstStyle/>
          <a:p>
            <a:r>
              <a:rPr lang="cs-CZ" sz="4000" dirty="0"/>
              <a:t>Co je spod?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45051" y="2035387"/>
            <a:ext cx="11078225" cy="4604668"/>
          </a:xfrm>
        </p:spPr>
        <p:txBody>
          <a:bodyPr>
            <a:normAutofit/>
          </a:bodyPr>
          <a:lstStyle/>
          <a:p>
            <a:r>
              <a:rPr lang="cs-CZ" sz="2500" b="1" dirty="0">
                <a:solidFill>
                  <a:srgbClr val="00B0F0"/>
                </a:solidFill>
              </a:rPr>
              <a:t>Sociálně-právní ochranou dětí se rozumí </a:t>
            </a:r>
            <a:r>
              <a:rPr lang="cs-CZ" sz="2500" b="1" dirty="0" smtClean="0">
                <a:solidFill>
                  <a:srgbClr val="00B0F0"/>
                </a:solidFill>
              </a:rPr>
              <a:t>zejména</a:t>
            </a:r>
          </a:p>
          <a:p>
            <a:endParaRPr lang="cs-CZ" sz="2500" b="1" dirty="0">
              <a:solidFill>
                <a:srgbClr val="00B0F0"/>
              </a:solidFill>
            </a:endParaRPr>
          </a:p>
          <a:p>
            <a:r>
              <a:rPr lang="cs-CZ" sz="2500" b="1" dirty="0"/>
              <a:t>a)</a:t>
            </a:r>
            <a:r>
              <a:rPr lang="cs-CZ" sz="2500" dirty="0"/>
              <a:t> ochrana práva dítěte na příznivý vývoj a řádnou výchovu,</a:t>
            </a:r>
          </a:p>
          <a:p>
            <a:r>
              <a:rPr lang="cs-CZ" sz="2500" b="1" dirty="0"/>
              <a:t>b)</a:t>
            </a:r>
            <a:r>
              <a:rPr lang="cs-CZ" sz="2500" dirty="0"/>
              <a:t> ochrana oprávněných zájmů dítěte, včetně ochrany jeho jmění,</a:t>
            </a:r>
          </a:p>
          <a:p>
            <a:r>
              <a:rPr lang="cs-CZ" sz="2500" b="1" dirty="0"/>
              <a:t>c)</a:t>
            </a:r>
            <a:r>
              <a:rPr lang="cs-CZ" sz="2500" dirty="0"/>
              <a:t> působení směřující k obnovení narušených funkcí rodiny,</a:t>
            </a:r>
          </a:p>
          <a:p>
            <a:r>
              <a:rPr lang="cs-CZ" sz="2500" b="1" dirty="0"/>
              <a:t>d)</a:t>
            </a:r>
            <a:r>
              <a:rPr lang="cs-CZ" sz="2500" dirty="0"/>
              <a:t> zabezpečení náhradního rodinného prostředí pro dítě, které nemůže být trvale nebo dočasně vychováváno ve vlastní rodině.</a:t>
            </a:r>
          </a:p>
          <a:p>
            <a:r>
              <a:rPr lang="cs-CZ" sz="2500" dirty="0"/>
              <a:t> </a:t>
            </a:r>
          </a:p>
          <a:p>
            <a:pPr algn="r"/>
            <a:r>
              <a:rPr lang="cs-CZ" sz="2500" b="1" dirty="0">
                <a:solidFill>
                  <a:srgbClr val="C00000"/>
                </a:solidFill>
              </a:rPr>
              <a:t>§ 1 odst. 1 </a:t>
            </a:r>
            <a:r>
              <a:rPr lang="cs-CZ" sz="2500" b="1" dirty="0" err="1">
                <a:solidFill>
                  <a:srgbClr val="C00000"/>
                </a:solidFill>
              </a:rPr>
              <a:t>ZoSPOD</a:t>
            </a:r>
            <a:endParaRPr lang="cs-CZ" sz="2500" b="1" dirty="0">
              <a:solidFill>
                <a:srgbClr val="C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0"/>
            <a:ext cx="7327392" cy="20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t="12264" r="3628" b="14754"/>
          <a:stretch/>
        </p:blipFill>
        <p:spPr>
          <a:xfrm>
            <a:off x="7451822" y="81594"/>
            <a:ext cx="4572000" cy="38208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8952" y="557784"/>
            <a:ext cx="9720072" cy="1499616"/>
          </a:xfrm>
        </p:spPr>
        <p:txBody>
          <a:bodyPr>
            <a:normAutofit/>
          </a:bodyPr>
          <a:lstStyle/>
          <a:p>
            <a:r>
              <a:rPr lang="cs-CZ" sz="4000" dirty="0"/>
              <a:t>Zkratky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872" y="4475972"/>
            <a:ext cx="12073128" cy="1467628"/>
          </a:xfrm>
        </p:spPr>
        <p:txBody>
          <a:bodyPr>
            <a:normAutofit/>
          </a:bodyPr>
          <a:lstStyle/>
          <a:p>
            <a:r>
              <a:rPr lang="cs-CZ" sz="2000" b="1" dirty="0" err="1">
                <a:solidFill>
                  <a:srgbClr val="00B0F0"/>
                </a:solidFill>
              </a:rPr>
              <a:t>ZoSPOD</a:t>
            </a:r>
            <a:r>
              <a:rPr lang="cs-CZ" sz="2000" b="1" dirty="0">
                <a:solidFill>
                  <a:srgbClr val="00B0F0"/>
                </a:solidFill>
              </a:rPr>
              <a:t> </a:t>
            </a:r>
            <a:r>
              <a:rPr lang="cs-CZ" sz="2000" dirty="0"/>
              <a:t>– zákon č. 359/1999 Sb., o sociálně-právní ochraně dětí, ve znění pozdějších předpisů</a:t>
            </a:r>
          </a:p>
          <a:p>
            <a:r>
              <a:rPr lang="cs-CZ" sz="2000" b="1" dirty="0">
                <a:solidFill>
                  <a:srgbClr val="00B0F0"/>
                </a:solidFill>
              </a:rPr>
              <a:t>OSŘ</a:t>
            </a:r>
            <a:r>
              <a:rPr lang="cs-CZ" sz="2000" dirty="0">
                <a:solidFill>
                  <a:srgbClr val="00B0F0"/>
                </a:solidFill>
              </a:rPr>
              <a:t> </a:t>
            </a:r>
            <a:r>
              <a:rPr lang="cs-CZ" sz="2000" dirty="0"/>
              <a:t>– zákon č. 99/1963 Sb., občanský soudní řád, ve znění pozdějších předpisů</a:t>
            </a:r>
          </a:p>
          <a:p>
            <a:r>
              <a:rPr lang="cs-CZ" sz="2000" b="1" dirty="0">
                <a:solidFill>
                  <a:srgbClr val="00B0F0"/>
                </a:solidFill>
              </a:rPr>
              <a:t>ZŘS</a:t>
            </a: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000" dirty="0"/>
              <a:t>– zákon č. 292/2013 Sb., o zvláštních řízeních </a:t>
            </a:r>
            <a:r>
              <a:rPr lang="cs-CZ" sz="2000" dirty="0" smtClean="0"/>
              <a:t>soudních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3945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566928"/>
            <a:ext cx="9720072" cy="1499616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Typy zařízení (otázka na ZDVOP)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989352"/>
              </p:ext>
            </p:extLst>
          </p:nvPr>
        </p:nvGraphicFramePr>
        <p:xfrm>
          <a:off x="290693" y="1949569"/>
          <a:ext cx="11665518" cy="4761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11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92" y="3776472"/>
            <a:ext cx="4108704" cy="30815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548640"/>
            <a:ext cx="9720072" cy="1499616"/>
          </a:xfrm>
        </p:spPr>
        <p:txBody>
          <a:bodyPr>
            <a:normAutofit/>
          </a:bodyPr>
          <a:lstStyle/>
          <a:p>
            <a:r>
              <a:rPr lang="cs-CZ" sz="4000" dirty="0"/>
              <a:t>Způsob umístění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467842" y="2399138"/>
            <a:ext cx="11724158" cy="34987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600" dirty="0"/>
              <a:t>na žádost rodiče („dobrovolný pobyt“)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/>
              <a:t>rozhodnutím soudu (předběžné opatření/rozhodnutí ve věci samé)</a:t>
            </a:r>
          </a:p>
          <a:p>
            <a:pPr marL="514350" indent="-514350">
              <a:buFont typeface="+mj-lt"/>
              <a:buAutoNum type="alphaLcParenR"/>
            </a:pPr>
            <a:r>
              <a:rPr lang="cs-CZ" sz="2600" dirty="0"/>
              <a:t>(na žádost dítěte/na žádost OSPOD) + a) či b)</a:t>
            </a:r>
          </a:p>
        </p:txBody>
      </p:sp>
    </p:spTree>
    <p:extLst>
      <p:ext uri="{BB962C8B-B14F-4D97-AF65-F5344CB8AC3E}">
        <p14:creationId xmlns:p14="http://schemas.microsoft.com/office/powerpoint/2010/main" val="28567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4956" y="980267"/>
            <a:ext cx="8229600" cy="720080"/>
          </a:xfrm>
        </p:spPr>
        <p:txBody>
          <a:bodyPr>
            <a:normAutofit/>
          </a:bodyPr>
          <a:lstStyle/>
          <a:p>
            <a:r>
              <a:rPr lang="cs-CZ" sz="4000" dirty="0"/>
              <a:t>Shrnutí předběžných opatření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496824" y="1978013"/>
            <a:ext cx="7917052" cy="4534994"/>
          </a:xfrm>
          <a:ln w="19050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b="1" dirty="0">
                <a:solidFill>
                  <a:srgbClr val="00B0F0"/>
                </a:solidFill>
              </a:rPr>
              <a:t>tzv. jednodenní/ rychlé </a:t>
            </a:r>
            <a:r>
              <a:rPr lang="cs-CZ" sz="3000" b="1" dirty="0" err="1">
                <a:solidFill>
                  <a:srgbClr val="00B0F0"/>
                </a:solidFill>
              </a:rPr>
              <a:t>předběžko</a:t>
            </a:r>
            <a:r>
              <a:rPr lang="cs-CZ" sz="3000" b="1" dirty="0">
                <a:solidFill>
                  <a:srgbClr val="00B0F0"/>
                </a:solidFill>
              </a:rPr>
              <a:t> </a:t>
            </a:r>
          </a:p>
          <a:p>
            <a:pPr marL="357188" indent="-357188">
              <a:buNone/>
            </a:pPr>
            <a:r>
              <a:rPr lang="cs-CZ" sz="2000" b="1" dirty="0">
                <a:solidFill>
                  <a:srgbClr val="C00000"/>
                </a:solidFill>
              </a:rPr>
              <a:t>§ 452 ZŘS (dříve § 76a OSŘ)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cs-CZ" sz="2000" b="1" dirty="0"/>
              <a:t>soud rozhoduje bezodkladně, nejpozději do 24 hodin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cs-CZ" sz="2000" b="1" dirty="0"/>
              <a:t>vykonatelnost = vydáním </a:t>
            </a:r>
          </a:p>
          <a:p>
            <a:pPr marL="0" indent="0">
              <a:buNone/>
            </a:pPr>
            <a:r>
              <a:rPr lang="cs-CZ" sz="3000" b="1" dirty="0">
                <a:solidFill>
                  <a:srgbClr val="00B0F0"/>
                </a:solidFill>
              </a:rPr>
              <a:t>tzv. sedmidenní </a:t>
            </a:r>
            <a:r>
              <a:rPr lang="cs-CZ" sz="3000" b="1" dirty="0" err="1">
                <a:solidFill>
                  <a:srgbClr val="00B0F0"/>
                </a:solidFill>
              </a:rPr>
              <a:t>předběžko</a:t>
            </a:r>
            <a:r>
              <a:rPr lang="cs-CZ" sz="3000" b="1" dirty="0">
                <a:solidFill>
                  <a:srgbClr val="00B0F0"/>
                </a:solidFill>
              </a:rPr>
              <a:t> </a:t>
            </a:r>
          </a:p>
          <a:p>
            <a:pPr marL="357188" indent="-357188">
              <a:buNone/>
            </a:pPr>
            <a:r>
              <a:rPr lang="cs-CZ" sz="2000" b="1" dirty="0">
                <a:solidFill>
                  <a:srgbClr val="C00000"/>
                </a:solidFill>
              </a:rPr>
              <a:t>§ 76 odst. 1 písm. e) OSŘ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cs-CZ" sz="2000" b="1" dirty="0"/>
              <a:t>soud rozhoduje do 7 dnů od podání návrhu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cs-CZ" sz="2000" b="1" dirty="0"/>
              <a:t>vykonatelnost = vyhlášením</a:t>
            </a:r>
            <a:r>
              <a:rPr lang="cs-CZ" sz="2000" dirty="0"/>
              <a:t>; není-li vyhlašováno, doručením tomu, komu ukládá povinnost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cs-CZ" sz="2000" b="1" dirty="0"/>
              <a:t>doručování </a:t>
            </a:r>
            <a:r>
              <a:rPr lang="cs-CZ" sz="2000" dirty="0"/>
              <a:t>– 1. datová schránka (přihlášení / 10 denní fikce), 2. jiná adresa nebo elektronická adresa, 3. doručovací orgán, 4. účastník řízení či zástupce (§ 45 OSŘ)</a:t>
            </a:r>
          </a:p>
          <a:p>
            <a:endParaRPr lang="cs-CZ" sz="1200" dirty="0"/>
          </a:p>
          <a:p>
            <a:pPr marL="0" indent="0">
              <a:buNone/>
            </a:pP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8" name="Zástupný symbol pro text 3"/>
          <p:cNvSpPr txBox="1">
            <a:spLocks/>
          </p:cNvSpPr>
          <p:nvPr/>
        </p:nvSpPr>
        <p:spPr>
          <a:xfrm>
            <a:off x="8818536" y="1978013"/>
            <a:ext cx="3373464" cy="4534994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00827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000" dirty="0" err="1">
                <a:solidFill>
                  <a:srgbClr val="00B0F0"/>
                </a:solidFill>
              </a:rPr>
              <a:t>předběžko</a:t>
            </a:r>
            <a:r>
              <a:rPr lang="cs-CZ" sz="3000" dirty="0">
                <a:solidFill>
                  <a:srgbClr val="00B0F0"/>
                </a:solidFill>
              </a:rPr>
              <a:t> v případě domácího násilí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</a:rPr>
              <a:t>§ 400 ZŘS</a:t>
            </a:r>
          </a:p>
          <a:p>
            <a:r>
              <a:rPr lang="cs-CZ" sz="2000" dirty="0">
                <a:solidFill>
                  <a:schemeClr val="tx1"/>
                </a:solidFill>
              </a:rPr>
              <a:t>soud rozhoduje do 48 hodin od podání návrhu</a:t>
            </a:r>
          </a:p>
          <a:p>
            <a:r>
              <a:rPr lang="cs-CZ" sz="2000" dirty="0">
                <a:solidFill>
                  <a:schemeClr val="tx1"/>
                </a:solidFill>
              </a:rPr>
              <a:t>vykonatelnost = vydáním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3000" dirty="0" err="1">
                <a:solidFill>
                  <a:srgbClr val="00B0F0"/>
                </a:solidFill>
              </a:rPr>
              <a:t>předběžko</a:t>
            </a:r>
            <a:r>
              <a:rPr lang="cs-CZ" sz="3000" dirty="0">
                <a:solidFill>
                  <a:srgbClr val="00B0F0"/>
                </a:solidFill>
              </a:rPr>
              <a:t> vydané po zahájení řízení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</a:rPr>
              <a:t>§ 102 OSŘ</a:t>
            </a:r>
          </a:p>
          <a:p>
            <a:r>
              <a:rPr lang="cs-CZ" sz="2000" dirty="0">
                <a:solidFill>
                  <a:schemeClr val="tx1"/>
                </a:solidFill>
              </a:rPr>
              <a:t>soud rozhoduje do 7 dnů od podání návrhu</a:t>
            </a:r>
          </a:p>
          <a:p>
            <a:r>
              <a:rPr lang="cs-CZ" sz="2000" dirty="0">
                <a:solidFill>
                  <a:schemeClr val="tx1"/>
                </a:solidFill>
              </a:rPr>
              <a:t>vykonatelnost = vyhlášením; </a:t>
            </a:r>
            <a:r>
              <a:rPr lang="cs-CZ" sz="2000" b="0" dirty="0">
                <a:solidFill>
                  <a:schemeClr val="tx1"/>
                </a:solidFill>
              </a:rPr>
              <a:t>není-li vyhlašováno, doručením tomu, komu ukládá povinnost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32" y="0"/>
            <a:ext cx="2919984" cy="19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9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258" y="2084832"/>
            <a:ext cx="5455741" cy="40325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0" y="585216"/>
            <a:ext cx="10643616" cy="1499616"/>
          </a:xfrm>
        </p:spPr>
        <p:txBody>
          <a:bodyPr/>
          <a:lstStyle/>
          <a:p>
            <a:r>
              <a:rPr lang="cs-CZ" dirty="0"/>
              <a:t>OTÁZKA: Aktivní legitimace OSPOD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19509" y="4218317"/>
            <a:ext cx="723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§ 14 odst. 1 a § 16 </a:t>
            </a:r>
            <a:r>
              <a:rPr lang="cs-CZ" sz="4000" b="1" dirty="0" err="1">
                <a:solidFill>
                  <a:srgbClr val="C00000"/>
                </a:solidFill>
              </a:rPr>
              <a:t>ZoSPOD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673634" y="5084118"/>
            <a:ext cx="2769423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JINAK POUZE PODNĚT</a:t>
            </a:r>
          </a:p>
        </p:txBody>
      </p:sp>
    </p:spTree>
    <p:extLst>
      <p:ext uri="{BB962C8B-B14F-4D97-AF65-F5344CB8AC3E}">
        <p14:creationId xmlns:p14="http://schemas.microsoft.com/office/powerpoint/2010/main" val="749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626" y="-94949"/>
            <a:ext cx="2524857" cy="466689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76072"/>
            <a:ext cx="9720072" cy="1499616"/>
          </a:xfrm>
        </p:spPr>
        <p:txBody>
          <a:bodyPr>
            <a:normAutofit/>
          </a:bodyPr>
          <a:lstStyle/>
          <a:p>
            <a:r>
              <a:rPr lang="cs-CZ" sz="4000" dirty="0"/>
              <a:t>Předcházející práce OSPOD i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81567" y="2238496"/>
            <a:ext cx="10413621" cy="3997083"/>
          </a:xfrm>
        </p:spPr>
        <p:txBody>
          <a:bodyPr/>
          <a:lstStyle/>
          <a:p>
            <a:pPr marL="0" indent="0">
              <a:buNone/>
            </a:pPr>
            <a:r>
              <a:rPr lang="cs-CZ" sz="3000" b="1" dirty="0"/>
              <a:t>OTÁZKA: výchovná opatření</a:t>
            </a:r>
          </a:p>
          <a:p>
            <a:pPr marL="620713" lvl="1" indent="-492125">
              <a:buFont typeface="Wingdings" panose="05000000000000000000" pitchFamily="2" charset="2"/>
              <a:buChar char="Ø"/>
            </a:pPr>
            <a:r>
              <a:rPr lang="cs-CZ" sz="2600" dirty="0"/>
              <a:t>napomenutí dítěte/rodiče/jiné osoby odpovědné za výchovu</a:t>
            </a:r>
          </a:p>
          <a:p>
            <a:pPr marL="620713" lvl="1" indent="-492125">
              <a:buFont typeface="Wingdings" panose="05000000000000000000" pitchFamily="2" charset="2"/>
              <a:buChar char="Ø"/>
            </a:pPr>
            <a:r>
              <a:rPr lang="cs-CZ" sz="2600" dirty="0"/>
              <a:t>dohled nad výchovou</a:t>
            </a:r>
          </a:p>
          <a:p>
            <a:pPr marL="620713" lvl="1" indent="-492125">
              <a:buFont typeface="Wingdings" panose="05000000000000000000" pitchFamily="2" charset="2"/>
              <a:buChar char="Ø"/>
            </a:pPr>
            <a:r>
              <a:rPr lang="cs-CZ" sz="2600" dirty="0"/>
              <a:t>uložení omezení </a:t>
            </a:r>
          </a:p>
          <a:p>
            <a:pPr marL="806450" lvl="3" indent="-349250"/>
            <a:r>
              <a:rPr lang="cs-CZ" sz="2600" dirty="0">
                <a:solidFill>
                  <a:srgbClr val="00B0F0"/>
                </a:solidFill>
              </a:rPr>
              <a:t>zákaz určitých činností, návštěv určitých míst či akcí</a:t>
            </a:r>
          </a:p>
          <a:p>
            <a:pPr marL="585788" lvl="1" indent="-457200">
              <a:buFont typeface="Wingdings" panose="05000000000000000000" pitchFamily="2" charset="2"/>
              <a:buChar char="Ø"/>
            </a:pPr>
            <a:r>
              <a:rPr lang="cs-CZ" sz="2600" dirty="0"/>
              <a:t>nařízení odborné poradenské činnosti</a:t>
            </a:r>
          </a:p>
          <a:p>
            <a:pPr marL="806450" lvl="3" indent="-349250"/>
            <a:r>
              <a:rPr lang="cs-CZ" sz="2600" dirty="0">
                <a:solidFill>
                  <a:srgbClr val="00B0F0"/>
                </a:solidFill>
              </a:rPr>
              <a:t>mediace, terapie, psychologická podpora dítěti</a:t>
            </a:r>
          </a:p>
          <a:p>
            <a:pPr marL="0" lvl="2" indent="0">
              <a:buNone/>
            </a:pP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5495026" y="5374257"/>
            <a:ext cx="6583314" cy="12202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cs-CZ" sz="2300" b="1" dirty="0">
                <a:solidFill>
                  <a:schemeClr val="bg1"/>
                </a:solidFill>
              </a:rPr>
              <a:t>správní rozhodnutí</a:t>
            </a:r>
          </a:p>
          <a:p>
            <a:pPr marL="0" lvl="2" algn="ctr"/>
            <a:r>
              <a:rPr lang="cs-CZ" sz="2300" b="1" dirty="0">
                <a:solidFill>
                  <a:schemeClr val="bg1"/>
                </a:solidFill>
              </a:rPr>
              <a:t>neučiní-li OSPOD, může soud</a:t>
            </a:r>
          </a:p>
          <a:p>
            <a:pPr marL="0" lvl="2" algn="ctr"/>
            <a:r>
              <a:rPr lang="cs-CZ" sz="2300" b="1" dirty="0">
                <a:solidFill>
                  <a:schemeClr val="bg1"/>
                </a:solidFill>
              </a:rPr>
              <a:t>§ 13 (12) </a:t>
            </a:r>
            <a:r>
              <a:rPr lang="cs-CZ" sz="2300" b="1" dirty="0" err="1">
                <a:solidFill>
                  <a:schemeClr val="bg1"/>
                </a:solidFill>
              </a:rPr>
              <a:t>ZoSPOD</a:t>
            </a:r>
            <a:endParaRPr lang="cs-CZ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2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33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4" name="Oval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5" name="Straight Connector 7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6" name="Rectangle 7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8" name="Straight Connector 8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ýsledek obrázku pro MEDI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1000024"/>
            <a:ext cx="5459470" cy="48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mEDIACE</a:t>
            </a:r>
          </a:p>
        </p:txBody>
      </p:sp>
    </p:spTree>
    <p:extLst>
      <p:ext uri="{BB962C8B-B14F-4D97-AF65-F5344CB8AC3E}">
        <p14:creationId xmlns:p14="http://schemas.microsoft.com/office/powerpoint/2010/main" val="151690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7" t="9374" r="1337" b="12039"/>
          <a:stretch/>
        </p:blipFill>
        <p:spPr>
          <a:xfrm>
            <a:off x="9677147" y="1"/>
            <a:ext cx="2514852" cy="26334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7205" y="561714"/>
            <a:ext cx="9720072" cy="1499616"/>
          </a:xfrm>
        </p:spPr>
        <p:txBody>
          <a:bodyPr>
            <a:normAutofit/>
          </a:bodyPr>
          <a:lstStyle/>
          <a:p>
            <a:r>
              <a:rPr lang="cs-CZ" sz="4000" dirty="0"/>
              <a:t>Předcházející práce OSPOD </a:t>
            </a:r>
            <a:r>
              <a:rPr lang="cs-CZ" sz="4000" dirty="0" err="1"/>
              <a:t>ii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727205" y="1882018"/>
            <a:ext cx="11913030" cy="4405486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Clr>
                <a:srgbClr val="1CADE4"/>
              </a:buClr>
              <a:buNone/>
            </a:pPr>
            <a:r>
              <a:rPr lang="cs-CZ" sz="3900" b="1" dirty="0">
                <a:solidFill>
                  <a:prstClr val="black"/>
                </a:solidFill>
              </a:rPr>
              <a:t>OTÁZKA: preventivní a poradenská činnost</a:t>
            </a:r>
          </a:p>
          <a:p>
            <a:pPr marL="712788" lvl="1" indent="-585788">
              <a:lnSpc>
                <a:spcPct val="120000"/>
              </a:lnSpc>
              <a:buClr>
                <a:srgbClr val="1CADE4"/>
              </a:buCl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prstClr val="black"/>
                </a:solidFill>
              </a:rPr>
              <a:t>doporučení a zprostředkování odborné poradenské činnosti</a:t>
            </a:r>
          </a:p>
          <a:p>
            <a:pPr marL="712788" lvl="1" indent="-585788">
              <a:lnSpc>
                <a:spcPct val="120000"/>
              </a:lnSpc>
              <a:buClr>
                <a:srgbClr val="1CADE4"/>
              </a:buClr>
              <a:buNone/>
            </a:pPr>
            <a:r>
              <a:rPr lang="cs-CZ" sz="3200" dirty="0">
                <a:solidFill>
                  <a:prstClr val="black"/>
                </a:solidFill>
              </a:rPr>
              <a:t>	podpůrných služeb, odkazy na ČSSZ, ÚP ČR</a:t>
            </a:r>
          </a:p>
          <a:p>
            <a:pPr marL="712788" lvl="1" indent="-585788">
              <a:lnSpc>
                <a:spcPct val="120000"/>
              </a:lnSpc>
              <a:buClr>
                <a:srgbClr val="1CADE4"/>
              </a:buCl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prstClr val="black"/>
                </a:solidFill>
              </a:rPr>
              <a:t>pomoc, podpora, projednání, působení, sledování</a:t>
            </a:r>
          </a:p>
          <a:p>
            <a:pPr marL="712788" lvl="1" indent="-585788">
              <a:lnSpc>
                <a:spcPct val="120000"/>
              </a:lnSpc>
              <a:buClr>
                <a:srgbClr val="1CADE4"/>
              </a:buCl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prstClr val="black"/>
                </a:solidFill>
              </a:rPr>
              <a:t>„základní právní poradenství“ (výživné, dávky, poučení o možnostech)</a:t>
            </a:r>
          </a:p>
          <a:p>
            <a:pPr marL="712788" lvl="1" indent="-585788">
              <a:lnSpc>
                <a:spcPct val="120000"/>
              </a:lnSpc>
              <a:buClr>
                <a:srgbClr val="1CADE4"/>
              </a:buCl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prstClr val="black"/>
                </a:solidFill>
              </a:rPr>
              <a:t>šetření v domácnosti </a:t>
            </a:r>
            <a:r>
              <a:rPr lang="cs-CZ" sz="3200" dirty="0">
                <a:solidFill>
                  <a:srgbClr val="C00000"/>
                </a:solidFill>
              </a:rPr>
              <a:t>(otázka)</a:t>
            </a:r>
          </a:p>
          <a:p>
            <a:pPr marL="712788" lvl="1" indent="-585788">
              <a:lnSpc>
                <a:spcPct val="120000"/>
              </a:lnSpc>
              <a:buClr>
                <a:srgbClr val="1CADE4"/>
              </a:buCl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prstClr val="black"/>
                </a:solidFill>
              </a:rPr>
              <a:t>případová konference </a:t>
            </a:r>
            <a:r>
              <a:rPr lang="cs-CZ" sz="3200" dirty="0">
                <a:solidFill>
                  <a:srgbClr val="C00000"/>
                </a:solidFill>
              </a:rPr>
              <a:t>(otázka)</a:t>
            </a:r>
          </a:p>
          <a:p>
            <a:pPr marL="712788" lvl="1" indent="-585788">
              <a:lnSpc>
                <a:spcPct val="120000"/>
              </a:lnSpc>
              <a:buClr>
                <a:srgbClr val="1CADE4"/>
              </a:buCl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prstClr val="black"/>
                </a:solidFill>
              </a:rPr>
              <a:t>IPOD + vyhodnocení situace dítěte</a:t>
            </a:r>
          </a:p>
          <a:p>
            <a:pPr marL="712788" lvl="1" indent="-585788">
              <a:lnSpc>
                <a:spcPct val="120000"/>
              </a:lnSpc>
              <a:buClr>
                <a:srgbClr val="1CADE4"/>
              </a:buCl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prstClr val="black"/>
                </a:solidFill>
              </a:rPr>
              <a:t>spolupráce s lékařem, neziskovkami, školou, školským či zdravotnickým zařízením, PPP/SPC, PČR, SZ, KÚ (NRP)</a:t>
            </a:r>
          </a:p>
          <a:p>
            <a:pPr marL="0" lvl="2" indent="0">
              <a:buNone/>
            </a:pP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6499412" y="5733256"/>
            <a:ext cx="5692588" cy="112474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cs-CZ" sz="1700" b="1" dirty="0">
                <a:solidFill>
                  <a:schemeClr val="bg1"/>
                </a:solidFill>
              </a:rPr>
              <a:t>§ 9a </a:t>
            </a:r>
            <a:r>
              <a:rPr lang="cs-CZ" sz="1700" b="1" dirty="0" err="1">
                <a:solidFill>
                  <a:schemeClr val="bg1"/>
                </a:solidFill>
              </a:rPr>
              <a:t>ZoSPOD</a:t>
            </a:r>
            <a:r>
              <a:rPr lang="cs-CZ" sz="1700" b="1" dirty="0">
                <a:solidFill>
                  <a:schemeClr val="bg1"/>
                </a:solidFill>
              </a:rPr>
              <a:t>: Opatření na sebe mají navazovat a navzájem se ovlivňovat </a:t>
            </a:r>
          </a:p>
          <a:p>
            <a:pPr marL="0" lvl="2" algn="ctr"/>
            <a:r>
              <a:rPr lang="cs-CZ" sz="1700" b="1" dirty="0">
                <a:solidFill>
                  <a:schemeClr val="bg1"/>
                </a:solidFill>
              </a:rPr>
              <a:t>§ 10 – 11 (12) </a:t>
            </a:r>
            <a:r>
              <a:rPr lang="cs-CZ" sz="1700" b="1" dirty="0" err="1">
                <a:solidFill>
                  <a:schemeClr val="bg1"/>
                </a:solidFill>
              </a:rPr>
              <a:t>ZoSPOD</a:t>
            </a:r>
            <a:endParaRPr lang="cs-CZ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39496"/>
            <a:ext cx="9720072" cy="1499616"/>
          </a:xfrm>
        </p:spPr>
        <p:txBody>
          <a:bodyPr>
            <a:normAutofit/>
          </a:bodyPr>
          <a:lstStyle/>
          <a:p>
            <a:r>
              <a:rPr lang="cs-CZ" sz="4000" dirty="0"/>
              <a:t>OTÁZKA: Povinnosti rodičů vůči OSPOD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91146146"/>
              </p:ext>
            </p:extLst>
          </p:nvPr>
        </p:nvGraphicFramePr>
        <p:xfrm>
          <a:off x="5100919" y="1972235"/>
          <a:ext cx="5816170" cy="4517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text 3"/>
          <p:cNvSpPr>
            <a:spLocks noGrp="1"/>
          </p:cNvSpPr>
          <p:nvPr>
            <p:ph type="body" sz="quarter" idx="11"/>
          </p:nvPr>
        </p:nvSpPr>
        <p:spPr>
          <a:xfrm>
            <a:off x="432000" y="3333767"/>
            <a:ext cx="6497718" cy="19265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>
                <a:solidFill>
                  <a:srgbClr val="C00000"/>
                </a:solidFill>
              </a:rPr>
              <a:t> § 53 odst. 2 </a:t>
            </a:r>
            <a:r>
              <a:rPr lang="cs-CZ" sz="4000" b="1" dirty="0" err="1">
                <a:solidFill>
                  <a:srgbClr val="C00000"/>
                </a:solidFill>
              </a:rPr>
              <a:t>ZoSPOD</a:t>
            </a:r>
            <a:endParaRPr lang="cs-CZ" sz="4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4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cs-CZ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1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3191</TotalTime>
  <Words>589</Words>
  <Application>Microsoft Office PowerPoint</Application>
  <PresentationFormat>Širokoúhlá obrazovka</PresentationFormat>
  <Paragraphs>132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Tw Cen MT</vt:lpstr>
      <vt:lpstr>Tw Cen MT Condensed</vt:lpstr>
      <vt:lpstr>Wingdings</vt:lpstr>
      <vt:lpstr>Wingdings 3</vt:lpstr>
      <vt:lpstr>Integrál</vt:lpstr>
      <vt:lpstr>Sociálně-právní ochrana dětí</vt:lpstr>
      <vt:lpstr>Typy zařízení (otázka na ZDVOP)</vt:lpstr>
      <vt:lpstr>Způsob umístění</vt:lpstr>
      <vt:lpstr>Shrnutí předběžných opatření</vt:lpstr>
      <vt:lpstr>OTÁZKA: Aktivní legitimace OSPOD</vt:lpstr>
      <vt:lpstr>Předcházející práce OSPOD i </vt:lpstr>
      <vt:lpstr>mEDIACE</vt:lpstr>
      <vt:lpstr>Předcházející práce OSPOD ii</vt:lpstr>
      <vt:lpstr>OTÁZKA: Povinnosti rodičů vůči OSPOD</vt:lpstr>
      <vt:lpstr>Případová konference</vt:lpstr>
      <vt:lpstr>OTÁZKA: Jak se OSPOD o dítěti dozví?</vt:lpstr>
      <vt:lpstr>OTÁZKA: Na koho se SPOD primárně zaměřuje?</vt:lpstr>
      <vt:lpstr>Kdo vykonává SPOD?</vt:lpstr>
      <vt:lpstr>OTÁZKA: Místní příslušnost OSPOD</vt:lpstr>
      <vt:lpstr>OTÁZKA: zprostředkování osvojení</vt:lpstr>
      <vt:lpstr>Co je spod?</vt:lpstr>
      <vt:lpstr>Zkratky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Sociálně-právní ochrana dětí</dc:title>
  <dc:creator>Barbora Němcová</dc:creator>
  <cp:lastModifiedBy>Jechová Barbora Mgr.</cp:lastModifiedBy>
  <cp:revision>19</cp:revision>
  <dcterms:created xsi:type="dcterms:W3CDTF">2016-05-18T16:14:56Z</dcterms:created>
  <dcterms:modified xsi:type="dcterms:W3CDTF">2017-03-27T15:56:14Z</dcterms:modified>
</cp:coreProperties>
</file>