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F30A-09B3-4DE7-A338-05A584A8927F}" type="datetimeFigureOut">
              <a:rPr lang="cs-CZ" smtClean="0"/>
              <a:t>14.09.2016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8750-FDCF-47A6-AA35-1B4A2961D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47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F30A-09B3-4DE7-A338-05A584A8927F}" type="datetimeFigureOut">
              <a:rPr lang="cs-CZ" smtClean="0"/>
              <a:t>14.09.2016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8750-FDCF-47A6-AA35-1B4A2961D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1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F30A-09B3-4DE7-A338-05A584A8927F}" type="datetimeFigureOut">
              <a:rPr lang="cs-CZ" smtClean="0"/>
              <a:t>14.09.2016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8750-FDCF-47A6-AA35-1B4A2961D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60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F30A-09B3-4DE7-A338-05A584A8927F}" type="datetimeFigureOut">
              <a:rPr lang="cs-CZ" smtClean="0"/>
              <a:t>14.09.2016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8750-FDCF-47A6-AA35-1B4A2961D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96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F30A-09B3-4DE7-A338-05A584A8927F}" type="datetimeFigureOut">
              <a:rPr lang="cs-CZ" smtClean="0"/>
              <a:t>14.09.2016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8750-FDCF-47A6-AA35-1B4A2961D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58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F30A-09B3-4DE7-A338-05A584A8927F}" type="datetimeFigureOut">
              <a:rPr lang="cs-CZ" smtClean="0"/>
              <a:t>14.09.2016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8750-FDCF-47A6-AA35-1B4A2961D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28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F30A-09B3-4DE7-A338-05A584A8927F}" type="datetimeFigureOut">
              <a:rPr lang="cs-CZ" smtClean="0"/>
              <a:t>14.09.2016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8750-FDCF-47A6-AA35-1B4A2961D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91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F30A-09B3-4DE7-A338-05A584A8927F}" type="datetimeFigureOut">
              <a:rPr lang="cs-CZ" smtClean="0"/>
              <a:t>14.09.2016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8750-FDCF-47A6-AA35-1B4A2961D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467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F30A-09B3-4DE7-A338-05A584A8927F}" type="datetimeFigureOut">
              <a:rPr lang="cs-CZ" smtClean="0"/>
              <a:t>14.09.2016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8750-FDCF-47A6-AA35-1B4A2961D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29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F30A-09B3-4DE7-A338-05A584A8927F}" type="datetimeFigureOut">
              <a:rPr lang="cs-CZ" smtClean="0"/>
              <a:t>14.09.2016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8750-FDCF-47A6-AA35-1B4A2961D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F30A-09B3-4DE7-A338-05A584A8927F}" type="datetimeFigureOut">
              <a:rPr lang="cs-CZ" smtClean="0"/>
              <a:t>14.09.2016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8750-FDCF-47A6-AA35-1B4A2961D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83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0F30A-09B3-4DE7-A338-05A584A8927F}" type="datetimeFigureOut">
              <a:rPr lang="cs-CZ" smtClean="0"/>
              <a:t>14.09.2016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08750-FDCF-47A6-AA35-1B4A2961D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79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Diagram 3"/>
          <p:cNvGrpSpPr>
            <a:grpSpLocks/>
          </p:cNvGrpSpPr>
          <p:nvPr/>
        </p:nvGrpSpPr>
        <p:grpSpPr bwMode="auto">
          <a:xfrm>
            <a:off x="2369834" y="625470"/>
            <a:ext cx="5936211" cy="4689540"/>
            <a:chOff x="1500" y="793"/>
            <a:chExt cx="2805" cy="2357"/>
          </a:xfrm>
        </p:grpSpPr>
        <p:sp>
          <p:nvSpPr>
            <p:cNvPr id="20" name="_s6148"/>
            <p:cNvSpPr>
              <a:spLocks noChangeArrowheads="1" noTextEdit="1"/>
            </p:cNvSpPr>
            <p:nvPr/>
          </p:nvSpPr>
          <p:spPr bwMode="auto">
            <a:xfrm>
              <a:off x="1500" y="1114"/>
              <a:ext cx="2036" cy="2036"/>
            </a:xfrm>
            <a:custGeom>
              <a:avLst/>
              <a:gdLst>
                <a:gd name="G0" fmla="+- 2700 0 0"/>
                <a:gd name="G1" fmla="+- 21600 0 2700"/>
                <a:gd name="G2" fmla="+- 21600 0 27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700" y="10800"/>
                  </a:moveTo>
                  <a:cubicBezTo>
                    <a:pt x="2700" y="15274"/>
                    <a:pt x="6326" y="18900"/>
                    <a:pt x="10800" y="18900"/>
                  </a:cubicBezTo>
                  <a:cubicBezTo>
                    <a:pt x="15274" y="18900"/>
                    <a:pt x="18900" y="15274"/>
                    <a:pt x="18900" y="10800"/>
                  </a:cubicBezTo>
                  <a:cubicBezTo>
                    <a:pt x="18900" y="6326"/>
                    <a:pt x="15274" y="2700"/>
                    <a:pt x="10800" y="2700"/>
                  </a:cubicBezTo>
                  <a:cubicBezTo>
                    <a:pt x="6326" y="2700"/>
                    <a:pt x="2700" y="6326"/>
                    <a:pt x="2700" y="10800"/>
                  </a:cubicBezTo>
                  <a:close/>
                </a:path>
              </a:pathLst>
            </a:custGeom>
            <a:solidFill>
              <a:srgbClr val="FDFD6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_s6149"/>
            <p:cNvSpPr>
              <a:spLocks/>
            </p:cNvSpPr>
            <p:nvPr/>
          </p:nvSpPr>
          <p:spPr bwMode="auto">
            <a:xfrm>
              <a:off x="3789" y="1607"/>
              <a:ext cx="407" cy="271"/>
            </a:xfrm>
            <a:prstGeom prst="callout2">
              <a:avLst>
                <a:gd name="adj1" fmla="val 24615"/>
                <a:gd name="adj2" fmla="val 14412"/>
                <a:gd name="adj3" fmla="val 66432"/>
                <a:gd name="adj4" fmla="val -5894"/>
                <a:gd name="adj5" fmla="val 201106"/>
                <a:gd name="adj6" fmla="val -982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obohacování ostatními vlivy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uvnitř a vně životního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prostředí</a:t>
              </a:r>
            </a:p>
          </p:txBody>
        </p:sp>
        <p:sp>
          <p:nvSpPr>
            <p:cNvPr id="22" name="_s6150"/>
            <p:cNvSpPr>
              <a:spLocks noChangeArrowheads="1" noTextEdit="1"/>
            </p:cNvSpPr>
            <p:nvPr/>
          </p:nvSpPr>
          <p:spPr bwMode="auto">
            <a:xfrm>
              <a:off x="1755" y="1369"/>
              <a:ext cx="1527" cy="1527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rgbClr val="AEF4A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_s6151"/>
            <p:cNvSpPr>
              <a:spLocks/>
            </p:cNvSpPr>
            <p:nvPr/>
          </p:nvSpPr>
          <p:spPr bwMode="auto">
            <a:xfrm>
              <a:off x="3809" y="1316"/>
              <a:ext cx="407" cy="271"/>
            </a:xfrm>
            <a:prstGeom prst="callout2">
              <a:avLst>
                <a:gd name="adj1" fmla="val 40946"/>
                <a:gd name="adj2" fmla="val 8595"/>
                <a:gd name="adj3" fmla="val 52562"/>
                <a:gd name="adj4" fmla="val 3017"/>
                <a:gd name="adj5" fmla="val 301106"/>
                <a:gd name="adj6" fmla="val -16069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citlivost zdrojů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 objevování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životního prostředí</a:t>
              </a:r>
            </a:p>
          </p:txBody>
        </p:sp>
        <p:sp>
          <p:nvSpPr>
            <p:cNvPr id="24" name="_s6152"/>
            <p:cNvSpPr>
              <a:spLocks noChangeArrowheads="1" noTextEdit="1"/>
            </p:cNvSpPr>
            <p:nvPr/>
          </p:nvSpPr>
          <p:spPr bwMode="auto">
            <a:xfrm>
              <a:off x="2009" y="1623"/>
              <a:ext cx="1018" cy="101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DB1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_s6153"/>
            <p:cNvSpPr>
              <a:spLocks/>
            </p:cNvSpPr>
            <p:nvPr/>
          </p:nvSpPr>
          <p:spPr bwMode="auto">
            <a:xfrm>
              <a:off x="3809" y="1071"/>
              <a:ext cx="407" cy="296"/>
            </a:xfrm>
            <a:prstGeom prst="callout2">
              <a:avLst>
                <a:gd name="adj1" fmla="val 32927"/>
                <a:gd name="adj2" fmla="val 17321"/>
                <a:gd name="adj3" fmla="val 37180"/>
                <a:gd name="adj4" fmla="val 4471"/>
                <a:gd name="adj5" fmla="val 401106"/>
                <a:gd name="adj6" fmla="val -2233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uvolnění a ovládnutí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osobních zdrojů</a:t>
              </a:r>
            </a:p>
          </p:txBody>
        </p:sp>
        <p:sp>
          <p:nvSpPr>
            <p:cNvPr id="26" name="_s6154"/>
            <p:cNvSpPr>
              <a:spLocks noChangeArrowheads="1" noTextEdit="1"/>
            </p:cNvSpPr>
            <p:nvPr/>
          </p:nvSpPr>
          <p:spPr bwMode="auto">
            <a:xfrm>
              <a:off x="2264" y="1878"/>
              <a:ext cx="509" cy="509"/>
            </a:xfrm>
            <a:prstGeom prst="ellipse">
              <a:avLst/>
            </a:prstGeom>
            <a:solidFill>
              <a:srgbClr val="A1E1F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" name="_s6155"/>
            <p:cNvSpPr>
              <a:spLocks/>
            </p:cNvSpPr>
            <p:nvPr/>
          </p:nvSpPr>
          <p:spPr bwMode="auto">
            <a:xfrm>
              <a:off x="3898" y="793"/>
              <a:ext cx="407" cy="271"/>
            </a:xfrm>
            <a:prstGeom prst="callout2">
              <a:avLst>
                <a:gd name="adj1" fmla="val 43269"/>
                <a:gd name="adj2" fmla="val 37680"/>
                <a:gd name="adj3" fmla="val 59531"/>
                <a:gd name="adj4" fmla="val -15703"/>
                <a:gd name="adj5" fmla="val 501106"/>
                <a:gd name="adj6" fmla="val -31695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objevení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vnitřních zdrojů</a:t>
              </a:r>
            </a:p>
          </p:txBody>
        </p:sp>
      </p:grpSp>
      <p:sp>
        <p:nvSpPr>
          <p:cNvPr id="3" name="Line 12"/>
          <p:cNvSpPr>
            <a:spLocks noChangeShapeType="1"/>
          </p:cNvSpPr>
          <p:nvPr/>
        </p:nvSpPr>
        <p:spPr bwMode="auto">
          <a:xfrm flipH="1">
            <a:off x="3059113" y="3644900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4859338" y="3644900"/>
            <a:ext cx="10096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flipH="1">
            <a:off x="2124075" y="32131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5076825" y="3213100"/>
            <a:ext cx="1727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 flipV="1">
            <a:off x="4788025" y="735643"/>
            <a:ext cx="1328614" cy="1998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H="1" flipV="1">
            <a:off x="4245768" y="706322"/>
            <a:ext cx="73025" cy="1930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 flipH="1" flipV="1">
            <a:off x="2627313" y="1557338"/>
            <a:ext cx="1439862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538707" y="5315010"/>
            <a:ext cx="18501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1.pozornost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116638" y="5515065"/>
            <a:ext cx="1548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2. smysly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856413" y="3690938"/>
            <a:ext cx="2335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/>
              <a:t>3. obrazotvornost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5987447" y="335533"/>
            <a:ext cx="16065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4. fyzické já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4026856" y="350807"/>
            <a:ext cx="10499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5. řeč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214852" y="1082705"/>
            <a:ext cx="9092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6. city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95536" y="3321050"/>
            <a:ext cx="13644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7. intelekt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282280" y="3193977"/>
            <a:ext cx="744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JÁ</a:t>
            </a:r>
            <a:endParaRPr lang="cs-CZ" sz="20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80318" y="6426729"/>
            <a:ext cx="46460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i="1" dirty="0" smtClean="0"/>
              <a:t>Brian </a:t>
            </a:r>
            <a:r>
              <a:rPr lang="cs-CZ" sz="1050" i="1" dirty="0" err="1" smtClean="0"/>
              <a:t>Way</a:t>
            </a:r>
            <a:r>
              <a:rPr lang="cs-CZ" sz="1050" i="1" dirty="0" smtClean="0"/>
              <a:t>, Rozvoj osobnosti dramatickou improvizací ISV nakl. Praha 1996</a:t>
            </a:r>
            <a:endParaRPr lang="cs-CZ" sz="1050" i="1" dirty="0"/>
          </a:p>
        </p:txBody>
      </p:sp>
    </p:spTree>
    <p:extLst>
      <p:ext uri="{BB962C8B-B14F-4D97-AF65-F5344CB8AC3E}">
        <p14:creationId xmlns:p14="http://schemas.microsoft.com/office/powerpoint/2010/main" val="33738070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61</Words>
  <Application>Microsoft Office PowerPoint</Application>
  <PresentationFormat>Předvádění na obrazovce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Vladimíra Neužilová</cp:lastModifiedBy>
  <cp:revision>2</cp:revision>
  <dcterms:created xsi:type="dcterms:W3CDTF">2016-09-14T19:43:50Z</dcterms:created>
  <dcterms:modified xsi:type="dcterms:W3CDTF">2016-09-14T19:50:09Z</dcterms:modified>
</cp:coreProperties>
</file>