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8" r:id="rId4"/>
    <p:sldId id="262" r:id="rId5"/>
    <p:sldId id="263" r:id="rId6"/>
    <p:sldId id="264" r:id="rId7"/>
    <p:sldId id="261" r:id="rId8"/>
    <p:sldId id="271" r:id="rId9"/>
    <p:sldId id="269" r:id="rId10"/>
    <p:sldId id="270" r:id="rId11"/>
    <p:sldId id="272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9100" y="5235584"/>
            <a:ext cx="7772400" cy="1463040"/>
          </a:xfrm>
        </p:spPr>
        <p:txBody>
          <a:bodyPr/>
          <a:lstStyle/>
          <a:p>
            <a:r>
              <a:rPr lang="cs-CZ" dirty="0" smtClean="0"/>
              <a:t>Přednášejte jako na </a:t>
            </a:r>
            <a:r>
              <a:rPr lang="cs-CZ" dirty="0" err="1" smtClean="0"/>
              <a:t>TEDu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610600" y="5235584"/>
            <a:ext cx="3200400" cy="1463040"/>
          </a:xfrm>
        </p:spPr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778"/>
            <a:ext cx="12531680" cy="548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5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nervozita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Použijte strach jako motivaci (</a:t>
            </a:r>
            <a:r>
              <a:rPr lang="cs-CZ" dirty="0" err="1" smtClean="0"/>
              <a:t>TedX</a:t>
            </a:r>
            <a:r>
              <a:rPr lang="cs-CZ" dirty="0" smtClean="0"/>
              <a:t> Moniky Lewinské)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Vytvořte si mantru jako: JE TO DŮLEŽITÉ, MÁM TO POD KONTROLOU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Dovolte svému tělu, ať vám pomůže (dýchání – hluboký nádech, křičení, bušení, cvičení…)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Pamatujte na sílu zranitelnosti a otevřenosti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Najděte si v publiku přátele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Mějte plán </a:t>
            </a:r>
            <a:r>
              <a:rPr lang="cs-CZ" dirty="0" smtClean="0"/>
              <a:t>B</a:t>
            </a:r>
            <a:endParaRPr lang="cs-CZ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Soustřeďte se na to, o čem mluvíte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Pijte dostatek vody…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540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628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Budete mluvit jen o tom, do čeho se dokážete ponořit dostatečně hluboko, tak aby to bylo zajímavé.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Připravte si přednášku, a pak ji zkraťte na polovinu, A až nad ztrátou poloviny přestanete truchlit, zredukujte ji o dalších 50porocent.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Přemýšlet kolik toho říci v 18(45) minutách je lákavé, ale mnohem užitečnější je: Kolik toho za 18 (45) minut můžete smysluplně sdělit?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031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7" y="3442716"/>
            <a:ext cx="9720073" cy="4023360"/>
          </a:xfrm>
        </p:spPr>
        <p:txBody>
          <a:bodyPr/>
          <a:lstStyle/>
          <a:p>
            <a:r>
              <a:rPr lang="cs-CZ" dirty="0" smtClean="0"/>
              <a:t>„Kdo má něco v co věří a co stojí za to sdílet, tak je schopen provést vlivnou řeč!“</a:t>
            </a:r>
          </a:p>
          <a:p>
            <a:pPr algn="r"/>
            <a:r>
              <a:rPr lang="cs-CZ" dirty="0" smtClean="0"/>
              <a:t>Ch. Anderson</a:t>
            </a:r>
          </a:p>
          <a:p>
            <a:endParaRPr lang="cs-CZ" dirty="0"/>
          </a:p>
        </p:txBody>
      </p:sp>
      <p:pic>
        <p:nvPicPr>
          <p:cNvPr id="1026" name="Picture 2" descr="Výsledek obrázku pro chris anderson 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-4379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619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Vytvořte obraz v mysli  posluchače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0764" y="2276414"/>
            <a:ext cx="9720073" cy="402336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„Jste-li řečník, je vaším prvořadým úkolem vzít něco, na čem vám opravdu záleží, a v myslích svých posluchačů to znovu vytvořit.</a:t>
            </a:r>
          </a:p>
          <a:p>
            <a:endParaRPr lang="cs-CZ" dirty="0" smtClean="0"/>
          </a:p>
          <a:p>
            <a:r>
              <a:rPr lang="cs-CZ" dirty="0" smtClean="0"/>
              <a:t>Chci abyste si představili slona, jenž má chobot natřený načerveno. Mává s ním sem a tam do rytmu a na jeho hlavě tančí houpavým krokem velký oranžový papoušek, který křičí: Tančeme fandango! </a:t>
            </a:r>
          </a:p>
          <a:p>
            <a:endParaRPr lang="cs-CZ" dirty="0"/>
          </a:p>
          <a:p>
            <a:r>
              <a:rPr lang="cs-CZ" dirty="0" smtClean="0"/>
              <a:t>Chci abyste si představili zástupce rodu </a:t>
            </a:r>
            <a:r>
              <a:rPr lang="cs-CZ" dirty="0" err="1" smtClean="0"/>
              <a:t>Loxodnota</a:t>
            </a:r>
            <a:r>
              <a:rPr lang="cs-CZ" dirty="0" smtClean="0"/>
              <a:t> </a:t>
            </a:r>
            <a:r>
              <a:rPr lang="cs-CZ" dirty="0" err="1" smtClean="0"/>
              <a:t>cyclotis</a:t>
            </a:r>
            <a:r>
              <a:rPr lang="cs-CZ" dirty="0" smtClean="0"/>
              <a:t>, jehož prodloužený chápavý orgán sloužící k dýchání a čichání je pigmentován barvou </a:t>
            </a:r>
            <a:r>
              <a:rPr lang="cs-CZ" dirty="0" err="1" smtClean="0"/>
              <a:t>Pantone</a:t>
            </a:r>
            <a:r>
              <a:rPr lang="cs-CZ" dirty="0" smtClean="0"/>
              <a:t> 032U a provádí oscilační pohyby…</a:t>
            </a:r>
          </a:p>
          <a:p>
            <a:r>
              <a:rPr lang="cs-CZ" dirty="0" smtClean="0"/>
              <a:t>Gesta k tomu???</a:t>
            </a:r>
            <a:endParaRPr lang="cs-CZ" dirty="0"/>
          </a:p>
        </p:txBody>
      </p:sp>
      <p:pic>
        <p:nvPicPr>
          <p:cNvPr id="2050" name="Picture 2" descr="Výsledek obrázku pro hands eleph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674" y="3286125"/>
            <a:ext cx="336232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83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Vytvořte obraz v mysli  posluchače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908564"/>
              </p:ext>
            </p:extLst>
          </p:nvPr>
        </p:nvGraphicFramePr>
        <p:xfrm>
          <a:off x="756538" y="2286000"/>
          <a:ext cx="10916349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783"/>
                <a:gridCol w="3638783"/>
                <a:gridCol w="3638783"/>
              </a:tblGrid>
              <a:tr h="370840">
                <a:tc>
                  <a:txBody>
                    <a:bodyPr/>
                    <a:lstStyle/>
                    <a:p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Přímé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Nepřímé</a:t>
                      </a:r>
                      <a:endParaRPr lang="cs-CZ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3200" b="1" dirty="0" smtClean="0"/>
                        <a:t>Směr</a:t>
                      </a:r>
                      <a:r>
                        <a:rPr lang="cs-CZ" sz="3200" b="1" baseline="0" dirty="0" smtClean="0"/>
                        <a:t> k ty</a:t>
                      </a:r>
                      <a:endParaRPr lang="cs-CZ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Přestavte si moře…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Už jste někdy byli</a:t>
                      </a:r>
                      <a:r>
                        <a:rPr lang="cs-CZ" sz="3200" baseline="0" dirty="0" smtClean="0"/>
                        <a:t> u moře? …</a:t>
                      </a:r>
                      <a:endParaRPr lang="cs-CZ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3200" b="1" dirty="0" smtClean="0"/>
                        <a:t>Směr k já</a:t>
                      </a:r>
                      <a:endParaRPr lang="cs-CZ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Když si vybavím moře...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Kdy naposledy</a:t>
                      </a:r>
                      <a:r>
                        <a:rPr lang="cs-CZ" sz="3200" baseline="0" dirty="0" smtClean="0"/>
                        <a:t> jsem byl u moře? …</a:t>
                      </a:r>
                      <a:endParaRPr lang="cs-CZ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44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Cvičení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Stvořte v druhém obraz něčeho, co se týká vašeho oboru.</a:t>
            </a:r>
          </a:p>
          <a:p>
            <a:endParaRPr lang="cs-CZ" dirty="0"/>
          </a:p>
          <a:p>
            <a:r>
              <a:rPr lang="cs-CZ" dirty="0" smtClean="0"/>
              <a:t>Cílem je, aby druhým si vytvořil ve své hlavě vizuální představu dané věci.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460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Neproduktivní prezentační styly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Prodejní styl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Zmatečný styl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Organizačně-nudný styl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Inspirující styl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796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505"/>
            <a:ext cx="12782550" cy="554355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86473" y="4300538"/>
            <a:ext cx="5214939" cy="2714624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800" dirty="0" smtClean="0"/>
              <a:t>Seznámení s tím o čem bude řeč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 smtClean="0"/>
              <a:t>Kontext – proč na této věci záleží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 smtClean="0"/>
              <a:t>Hlavní myšlenky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 smtClean="0"/>
              <a:t>Praktické důsledky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 smtClean="0"/>
              <a:t>Závěr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201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523634"/>
            <a:ext cx="9720072" cy="1499616"/>
          </a:xfrm>
        </p:spPr>
        <p:txBody>
          <a:bodyPr/>
          <a:lstStyle/>
          <a:p>
            <a:r>
              <a:rPr lang="cs-CZ" dirty="0" smtClean="0"/>
              <a:t>Řečnické nástroje</a:t>
            </a:r>
            <a:endParaRPr lang="cs-CZ" dirty="0"/>
          </a:p>
        </p:txBody>
      </p:sp>
      <p:sp>
        <p:nvSpPr>
          <p:cNvPr id="4" name="Pravidelný pětiúhelník 3"/>
          <p:cNvSpPr/>
          <p:nvPr/>
        </p:nvSpPr>
        <p:spPr>
          <a:xfrm>
            <a:off x="4468967" y="2464691"/>
            <a:ext cx="2520000" cy="2520000"/>
          </a:xfrm>
          <a:prstGeom prst="pentagon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5" name="TextovéPole 4"/>
          <p:cNvSpPr txBox="1"/>
          <p:nvPr/>
        </p:nvSpPr>
        <p:spPr>
          <a:xfrm>
            <a:off x="6988967" y="3119219"/>
            <a:ext cx="1471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Propojení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565107" y="4962820"/>
            <a:ext cx="1895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Vysvětlování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733161" y="4967757"/>
            <a:ext cx="1471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Vyprávění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877438" y="1993837"/>
            <a:ext cx="2111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Přesvědčování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2848846" y="3119218"/>
            <a:ext cx="1768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Odhalení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9631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vysvětlování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Začněte přesně tam, kde je publikum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Zapalte oheň zvědavosti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Jednotlivé pojmy představujte postupně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Použijte metaforu, obraz, příběh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Uvádějte </a:t>
            </a:r>
            <a:r>
              <a:rPr lang="cs-CZ" dirty="0" smtClean="0"/>
              <a:t>příklady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715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678</TotalTime>
  <Words>412</Words>
  <Application>Microsoft Office PowerPoint</Application>
  <PresentationFormat>Širokoúhlá obrazovka</PresentationFormat>
  <Paragraphs>59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Courier New</vt:lpstr>
      <vt:lpstr>Tw Cen MT</vt:lpstr>
      <vt:lpstr>Tw Cen MT Condensed</vt:lpstr>
      <vt:lpstr>Wingdings</vt:lpstr>
      <vt:lpstr>Wingdings 3</vt:lpstr>
      <vt:lpstr>Integrál</vt:lpstr>
      <vt:lpstr>Přednášejte jako na TEDu</vt:lpstr>
      <vt:lpstr>Prezentace aplikace PowerPoint</vt:lpstr>
      <vt:lpstr>Vytvořte obraz v mysli  posluchače</vt:lpstr>
      <vt:lpstr>Vytvořte obraz v mysli  posluchače</vt:lpstr>
      <vt:lpstr>Cvičení</vt:lpstr>
      <vt:lpstr>Neproduktivní prezentační styly</vt:lpstr>
      <vt:lpstr>Prezentace aplikace PowerPoint</vt:lpstr>
      <vt:lpstr>Řečnické nástroje</vt:lpstr>
      <vt:lpstr>vysvětlování</vt:lpstr>
      <vt:lpstr>nervozita</vt:lpstr>
      <vt:lpstr>Prezentace aplikace PowerPoint</vt:lpstr>
      <vt:lpstr>čas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Nehyba</dc:creator>
  <cp:lastModifiedBy>Nehyba</cp:lastModifiedBy>
  <cp:revision>15</cp:revision>
  <dcterms:created xsi:type="dcterms:W3CDTF">2017-03-06T06:41:12Z</dcterms:created>
  <dcterms:modified xsi:type="dcterms:W3CDTF">2017-03-07T08:20:48Z</dcterms:modified>
</cp:coreProperties>
</file>