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  <p:sldId id="258" r:id="rId13"/>
    <p:sldId id="259" r:id="rId14"/>
    <p:sldId id="268" r:id="rId15"/>
    <p:sldId id="267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696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74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18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95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16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97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94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64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5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7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4C8EC-DAFA-4A2B-9358-31C988DDA987}" type="datetimeFigureOut">
              <a:rPr lang="cs-CZ" smtClean="0"/>
              <a:t>3. 4. 2017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CE066-7062-4513-A35F-8AEFA6DFAA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20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43945"/>
            <a:ext cx="12677775" cy="28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40" y="359646"/>
            <a:ext cx="10005040" cy="636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02320" y="1687132"/>
            <a:ext cx="4403759" cy="862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6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40147" cy="671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4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zjNRRPTxJxE/UHls_ZIa4OI/AAAAAAAAB4I/dIr-qO6u3U0/s400/microexpres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4" y="105289"/>
            <a:ext cx="7597507" cy="685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868464" y="2851084"/>
            <a:ext cx="7687660" cy="68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1868464" y="6203196"/>
            <a:ext cx="7687660" cy="682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65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Výsledek obrázku pro micro express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7" y="908161"/>
            <a:ext cx="56197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micro express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89" y="3570981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lie to me ek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499" y="486825"/>
            <a:ext cx="39624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ýsledek obrázku pro lie nl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45" y="0"/>
            <a:ext cx="9392992" cy="704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8788" y="115909"/>
            <a:ext cx="293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Pseudověda?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0952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1" y="0"/>
            <a:ext cx="10943392" cy="6375042"/>
          </a:xfrm>
          <a:prstGeom prst="rect">
            <a:avLst/>
          </a:prstGeom>
        </p:spPr>
      </p:pic>
      <p:pic>
        <p:nvPicPr>
          <p:cNvPr id="11266" name="Picture 2" descr="http://journals.plos.org/plosone/article/figure/image?size=large&amp;id=10.1371/journal.pone.0040259.g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64" y="3357075"/>
            <a:ext cx="3921036" cy="35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Lhaní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Cvičení: Řekněte druhému tři věty. Dvě jsou o vás pravdivé a třetí je lživá. Druhý má uhádnout, která je ta lživá. </a:t>
            </a:r>
          </a:p>
          <a:p>
            <a:endParaRPr lang="cs-CZ" dirty="0"/>
          </a:p>
          <a:p>
            <a:r>
              <a:rPr lang="cs-CZ" dirty="0" smtClean="0"/>
              <a:t>Podle čeho poznáte lháře?</a:t>
            </a:r>
          </a:p>
          <a:p>
            <a:endParaRPr lang="cs-CZ" dirty="0"/>
          </a:p>
          <a:p>
            <a:r>
              <a:rPr lang="cs-CZ" dirty="0" smtClean="0"/>
              <a:t>Udělejte cvičení znovu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98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r>
              <a:rPr lang="cs-CZ" dirty="0" smtClean="0"/>
              <a:t>Kdo je Paul </a:t>
            </a:r>
            <a:r>
              <a:rPr lang="cs-CZ" dirty="0" err="1" smtClean="0"/>
              <a:t>Ekman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to mikro výraz tváře?</a:t>
            </a:r>
          </a:p>
          <a:p>
            <a:r>
              <a:rPr lang="cs-CZ" dirty="0" smtClean="0"/>
              <a:t>Co je to </a:t>
            </a:r>
            <a:r>
              <a:rPr lang="cs-CZ" dirty="0" err="1" smtClean="0"/>
              <a:t>hotspot</a:t>
            </a:r>
            <a:r>
              <a:rPr lang="cs-CZ" dirty="0" smtClean="0"/>
              <a:t>?</a:t>
            </a:r>
          </a:p>
          <a:p>
            <a:endParaRPr lang="cs-CZ" dirty="0"/>
          </a:p>
        </p:txBody>
      </p:sp>
      <p:pic>
        <p:nvPicPr>
          <p:cNvPr id="13314" name="Picture 2" descr="File:Paul Ek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204" y="-10181"/>
            <a:ext cx="5105796" cy="34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3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6" y="258225"/>
            <a:ext cx="9941016" cy="63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302321" y="1687132"/>
            <a:ext cx="3387144" cy="88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1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584" y="-437881"/>
            <a:ext cx="10894497" cy="81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302320" y="1687132"/>
            <a:ext cx="4559121" cy="1378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1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99" y="0"/>
            <a:ext cx="11438371" cy="73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18986" y="1249251"/>
            <a:ext cx="4031087" cy="1390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7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Výsledek obrázku pro fear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7" y="-184956"/>
            <a:ext cx="10549936" cy="74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664537" y="1529973"/>
            <a:ext cx="3387144" cy="88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6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89" y="-438844"/>
            <a:ext cx="12741551" cy="762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147774" y="1223493"/>
            <a:ext cx="4121240" cy="1004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94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lie to 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42" y="0"/>
            <a:ext cx="11186280" cy="717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967470" y="1545464"/>
            <a:ext cx="3387144" cy="888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5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54</Words>
  <Application>Microsoft Office PowerPoint</Application>
  <PresentationFormat>Širokoúhlá obrazovka</PresentationFormat>
  <Paragraphs>10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Lhaní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Nehyba</dc:creator>
  <cp:lastModifiedBy>Nehyba</cp:lastModifiedBy>
  <cp:revision>6</cp:revision>
  <dcterms:created xsi:type="dcterms:W3CDTF">2017-04-03T22:07:20Z</dcterms:created>
  <dcterms:modified xsi:type="dcterms:W3CDTF">2017-04-03T22:53:41Z</dcterms:modified>
</cp:coreProperties>
</file>