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52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14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9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72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54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15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7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26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97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79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15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E2BE-CA3B-4A82-AE73-2E572D84C112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D9CCD-13D9-494A-A724-9A322DC53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0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8353" y="-217176"/>
            <a:ext cx="9144000" cy="2387600"/>
          </a:xfrm>
        </p:spPr>
        <p:txBody>
          <a:bodyPr/>
          <a:lstStyle/>
          <a:p>
            <a:pPr algn="l"/>
            <a:r>
              <a:rPr lang="cs-CZ" dirty="0" smtClean="0"/>
              <a:t>Jazykové vzorce</a:t>
            </a:r>
            <a:br>
              <a:rPr lang="cs-CZ" dirty="0" smtClean="0"/>
            </a:br>
            <a:r>
              <a:rPr lang="cs-CZ" dirty="0" smtClean="0"/>
              <a:t>NLP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42898" y="777243"/>
            <a:ext cx="9144000" cy="165576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Otázky s iluzí volby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Na otázku otázkou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Souhlasný postoj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Předefinování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Přerušení vzorce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4" name="AutoShape 8" descr="Výsledek obrázku pro derren brow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2789466"/>
            <a:ext cx="11488753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43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400" y="157377"/>
            <a:ext cx="10515600" cy="1325563"/>
          </a:xfrm>
        </p:spPr>
        <p:txBody>
          <a:bodyPr/>
          <a:lstStyle/>
          <a:p>
            <a:r>
              <a:rPr lang="cs-CZ" dirty="0" smtClean="0"/>
              <a:t>Otázky s iluzí volby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293496"/>
            <a:ext cx="10515600" cy="5177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Uzavřená:</a:t>
            </a:r>
          </a:p>
          <a:p>
            <a:r>
              <a:rPr lang="cs-CZ" dirty="0" smtClean="0"/>
              <a:t>Chcete psát písemku dneska nebo až příští hodinu?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(Skrytý  předpoklad otázky: někdy v tomto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týdnu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se bude psát písemka)</a:t>
            </a:r>
          </a:p>
          <a:p>
            <a:r>
              <a:rPr lang="cs-CZ" dirty="0" smtClean="0"/>
              <a:t>Půjdeš si vyčistit zuby před pohádkou nebo po pohádce?</a:t>
            </a:r>
          </a:p>
          <a:p>
            <a:pPr marL="0" indent="0">
              <a:buNone/>
            </a:pPr>
            <a:r>
              <a:rPr lang="cs-CZ" i="1" dirty="0"/>
              <a:t>X nebo Y </a:t>
            </a:r>
            <a:r>
              <a:rPr lang="cs-CZ" i="1" dirty="0" smtClean="0"/>
              <a:t>případně </a:t>
            </a:r>
            <a:r>
              <a:rPr lang="cs-CZ" i="1" dirty="0"/>
              <a:t>Z?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Otevřená:</a:t>
            </a:r>
          </a:p>
          <a:p>
            <a:r>
              <a:rPr lang="cs-CZ" dirty="0" smtClean="0"/>
              <a:t>Budete psát písemku dnes nebo zítra nebo nějaký jiný den v týdnu?</a:t>
            </a:r>
          </a:p>
          <a:p>
            <a:pPr marL="0" indent="0">
              <a:buNone/>
            </a:pPr>
            <a:r>
              <a:rPr lang="cs-CZ" i="1" dirty="0"/>
              <a:t>X nebo Y nebo …?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Nerovnoměrné možnosti:</a:t>
            </a:r>
          </a:p>
          <a:p>
            <a:r>
              <a:rPr lang="cs-CZ" dirty="0" smtClean="0"/>
              <a:t>Řekneš </a:t>
            </a:r>
            <a:r>
              <a:rPr lang="cs-CZ" dirty="0"/>
              <a:t>mi kdo to vzal teď po hodině nebo </a:t>
            </a:r>
            <a:r>
              <a:rPr lang="cs-CZ" dirty="0" smtClean="0"/>
              <a:t>půjdeme rovnou k řediteli?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X nebo Y nebo </a:t>
            </a:r>
            <a:r>
              <a:rPr lang="cs-CZ" sz="4800" i="1" dirty="0"/>
              <a:t>Z</a:t>
            </a:r>
            <a:r>
              <a:rPr lang="cs-CZ" i="1" dirty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87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5839" y="350377"/>
            <a:ext cx="10515600" cy="1325563"/>
          </a:xfrm>
        </p:spPr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5839" y="1869870"/>
            <a:ext cx="10515600" cy="4351338"/>
          </a:xfrm>
        </p:spPr>
        <p:txBody>
          <a:bodyPr/>
          <a:lstStyle/>
          <a:p>
            <a:r>
              <a:rPr lang="cs-CZ" dirty="0" smtClean="0"/>
              <a:t>Chcete zpřísnit pravidla ve třídě ohledně vyrušování</a:t>
            </a:r>
          </a:p>
          <a:p>
            <a:r>
              <a:rPr lang="cs-CZ" dirty="0" smtClean="0"/>
              <a:t>Nenosí domácí úkoly </a:t>
            </a:r>
          </a:p>
          <a:p>
            <a:r>
              <a:rPr lang="cs-CZ" dirty="0" smtClean="0"/>
              <a:t>Zlobili (vyrušovali) v hodině jiného učitele</a:t>
            </a:r>
          </a:p>
          <a:p>
            <a:r>
              <a:rPr lang="cs-CZ" dirty="0" smtClean="0"/>
              <a:t>Žák odmítne  udělat uloženou práci</a:t>
            </a:r>
          </a:p>
          <a:p>
            <a:r>
              <a:rPr lang="cs-CZ" dirty="0" smtClean="0"/>
              <a:t>Žák je vulgární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5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136" y="350377"/>
            <a:ext cx="10515600" cy="1325563"/>
          </a:xfrm>
        </p:spPr>
        <p:txBody>
          <a:bodyPr/>
          <a:lstStyle/>
          <a:p>
            <a:r>
              <a:rPr lang="cs-CZ" dirty="0" smtClean="0"/>
              <a:t>Cvičení: na otázku otázkou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0871" y="1810876"/>
            <a:ext cx="10515600" cy="4351338"/>
          </a:xfrm>
        </p:spPr>
        <p:txBody>
          <a:bodyPr/>
          <a:lstStyle/>
          <a:p>
            <a:r>
              <a:rPr lang="cs-CZ" dirty="0" smtClean="0"/>
              <a:t>Zeptejte se druhého na nějakou otázku, kterou kladou žáci</a:t>
            </a:r>
          </a:p>
          <a:p>
            <a:r>
              <a:rPr lang="cs-CZ" dirty="0" smtClean="0"/>
              <a:t>Odpovězte druhému formou otázky</a:t>
            </a:r>
          </a:p>
          <a:p>
            <a:r>
              <a:rPr lang="cs-CZ" dirty="0" smtClean="0"/>
              <a:t>Na otázku zkuste opět odpovědět otázkou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0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2475"/>
            <a:ext cx="10515600" cy="1325563"/>
          </a:xfrm>
        </p:spPr>
        <p:txBody>
          <a:bodyPr/>
          <a:lstStyle/>
          <a:p>
            <a:r>
              <a:rPr lang="cs-CZ" dirty="0" smtClean="0"/>
              <a:t>Souhlasný postoj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1877" y="1430513"/>
            <a:ext cx="10515600" cy="516442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Souhlasím… a dodal bych/řekl bych, že …</a:t>
            </a:r>
          </a:p>
          <a:p>
            <a:r>
              <a:rPr lang="cs-CZ" dirty="0" smtClean="0"/>
              <a:t>Souhlasím … a proto …</a:t>
            </a:r>
          </a:p>
          <a:p>
            <a:r>
              <a:rPr lang="cs-CZ" dirty="0" smtClean="0"/>
              <a:t>Souhlasím … a z toho plyne …</a:t>
            </a:r>
          </a:p>
          <a:p>
            <a:r>
              <a:rPr lang="cs-CZ" dirty="0" smtClean="0"/>
              <a:t>Souhlasím … což znamená 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„Souhlasím</a:t>
            </a:r>
            <a:r>
              <a:rPr lang="cs-CZ" i="1" dirty="0"/>
              <a:t>, že tomu zatím </a:t>
            </a:r>
            <a:r>
              <a:rPr lang="cs-CZ" i="1" dirty="0" smtClean="0"/>
              <a:t>nerozumíte</a:t>
            </a:r>
            <a:r>
              <a:rPr lang="cs-CZ" i="1" dirty="0"/>
              <a:t>, a </a:t>
            </a:r>
            <a:r>
              <a:rPr lang="cs-CZ" i="1" dirty="0" smtClean="0"/>
              <a:t>možná to znamená</a:t>
            </a:r>
            <a:r>
              <a:rPr lang="cs-CZ" i="1" dirty="0"/>
              <a:t>, že </a:t>
            </a:r>
            <a:r>
              <a:rPr lang="cs-CZ" i="1" dirty="0" smtClean="0"/>
              <a:t>látku stále vstřebáváte. </a:t>
            </a:r>
            <a:r>
              <a:rPr lang="cs-CZ" i="1" dirty="0"/>
              <a:t>Pokud na to </a:t>
            </a:r>
            <a:r>
              <a:rPr lang="cs-CZ" i="1" dirty="0" smtClean="0"/>
              <a:t>nepřijdete dopoledne</a:t>
            </a:r>
            <a:r>
              <a:rPr lang="cs-CZ" i="1" dirty="0"/>
              <a:t>, tak se </a:t>
            </a:r>
            <a:r>
              <a:rPr lang="cs-CZ" i="1" dirty="0" smtClean="0"/>
              <a:t>zastavte.“</a:t>
            </a:r>
          </a:p>
          <a:p>
            <a:pPr marL="0" indent="0">
              <a:buNone/>
            </a:pPr>
            <a:r>
              <a:rPr lang="cs-CZ" i="1" dirty="0" smtClean="0"/>
              <a:t>„Učitel musí mít autoritu…“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Souhlasím, ale dodal bych…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versus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Souhlasím, a dodal bych…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2" descr="Výsledek obrázku pro rintu ba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878" y="0"/>
            <a:ext cx="2266122" cy="329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1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Předefinování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825625"/>
            <a:ext cx="10515600" cy="4351338"/>
          </a:xfrm>
        </p:spPr>
        <p:txBody>
          <a:bodyPr/>
          <a:lstStyle/>
          <a:p>
            <a:r>
              <a:rPr lang="cs-CZ" dirty="0" smtClean="0"/>
              <a:t>Nejde i X, ale o Y</a:t>
            </a:r>
          </a:p>
          <a:p>
            <a:r>
              <a:rPr lang="cs-CZ" dirty="0" smtClean="0"/>
              <a:t>Nejde </a:t>
            </a:r>
            <a:r>
              <a:rPr lang="cs-CZ" dirty="0"/>
              <a:t>i </a:t>
            </a:r>
            <a:r>
              <a:rPr lang="cs-CZ" dirty="0" smtClean="0"/>
              <a:t>X, </a:t>
            </a:r>
            <a:r>
              <a:rPr lang="cs-CZ" dirty="0"/>
              <a:t>ale o Y, a proto…“</a:t>
            </a:r>
          </a:p>
          <a:p>
            <a:r>
              <a:rPr lang="cs-CZ" dirty="0"/>
              <a:t>Nejde i </a:t>
            </a:r>
            <a:r>
              <a:rPr lang="cs-CZ" dirty="0" smtClean="0"/>
              <a:t>X, </a:t>
            </a:r>
            <a:r>
              <a:rPr lang="cs-CZ" dirty="0"/>
              <a:t>ale o Y, </a:t>
            </a:r>
            <a:r>
              <a:rPr lang="cs-CZ" dirty="0" smtClean="0"/>
              <a:t>protože pro mě (moje motivace)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Přeru</a:t>
            </a:r>
            <a:r>
              <a:rPr lang="cs-CZ" b="1" dirty="0" err="1" smtClean="0"/>
              <a:t>č</a:t>
            </a:r>
            <a:r>
              <a:rPr lang="cs-CZ" dirty="0" err="1" smtClean="0"/>
              <a:t>ení</a:t>
            </a:r>
            <a:r>
              <a:rPr lang="cs-CZ" dirty="0" smtClean="0"/>
              <a:t>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71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 </a:t>
            </a:r>
            <a:r>
              <a:rPr lang="cs-CZ" smtClean="0"/>
              <a:t>souhlasných výroků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271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Jazykové vzorce NLP </vt:lpstr>
      <vt:lpstr>Otázky s iluzí volby</vt:lpstr>
      <vt:lpstr>Cvičení</vt:lpstr>
      <vt:lpstr>Cvičení: na otázku otázkou</vt:lpstr>
      <vt:lpstr>Souhlasný postoj</vt:lpstr>
      <vt:lpstr>Předefinování tématu</vt:lpstr>
      <vt:lpstr>Přeručení vzorce</vt:lpstr>
      <vt:lpstr>Sled souhlasných výroků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20</cp:revision>
  <dcterms:created xsi:type="dcterms:W3CDTF">2017-03-26T17:01:44Z</dcterms:created>
  <dcterms:modified xsi:type="dcterms:W3CDTF">2017-05-11T13:09:19Z</dcterms:modified>
</cp:coreProperties>
</file>