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9" r:id="rId4"/>
    <p:sldId id="258" r:id="rId5"/>
    <p:sldId id="257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5. 4. 2017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70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5. 4. 2017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977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5. 4. 2017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868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5. 4. 2017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273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5. 4. 2017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4420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5. 4. 2017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Dvojitá šipka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Dvojitá šipka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9052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5. 4. 2017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852725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5. 4. 2017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8256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5. 4. 2017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535369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5. 4. 2017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5247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5. 4. 2017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7143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5. 4. 2017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389076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5. 4. 2017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Dvojitá šipka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5469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5. 4. 2017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8686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5. 4. 2017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2891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5. 4. 2017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901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5. 4. 2017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920581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5. 4. 2017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Dvojitá šipka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Dvojitá šipka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2378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5. 4. 2017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262900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5. 4. 2017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2299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5. 4. 2017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551149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5. 4. 2017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822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5. 4. 2017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Dvojitá šipka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Dvojitá šipka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1919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5. 4. 2017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013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5. 4. 2017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Dvojitá šipka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6624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5. 4. 2017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1759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5. 4. 2017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318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5. 4. 2017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20892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5. 4. 2017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147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5. 4. 2017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87378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5. 4. 2017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95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5. 4. 2017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7462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5. 4. 2017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Dvojitá šipka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1845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5. 4. 2017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708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5. 4. 2017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328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5. 4. 2017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629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Pedagogická komunikace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400" dirty="0" smtClean="0"/>
              <a:t>7. lekce: Dialogické vyučování</a:t>
            </a:r>
          </a:p>
          <a:p>
            <a:endParaRPr lang="cs-CZ" dirty="0" smtClean="0"/>
          </a:p>
          <a:p>
            <a:r>
              <a:rPr lang="cs-CZ" dirty="0" smtClean="0"/>
              <a:t>Mgr. Kateřina Lojdová, Ph.D.</a:t>
            </a:r>
          </a:p>
          <a:p>
            <a:r>
              <a:rPr lang="cs-CZ" dirty="0" err="1" smtClean="0"/>
              <a:t>lojdova</a:t>
            </a:r>
            <a:r>
              <a:rPr lang="cs-CZ" dirty="0" smtClean="0"/>
              <a:t>@</a:t>
            </a:r>
            <a:r>
              <a:rPr lang="cs-CZ" dirty="0" err="1" smtClean="0"/>
              <a:t>ped.muni.cz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97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Cvičení: </a:t>
            </a:r>
          </a:p>
          <a:p>
            <a:pPr marL="109728" indent="0">
              <a:buNone/>
            </a:pPr>
            <a:r>
              <a:rPr lang="cs-CZ" dirty="0" smtClean="0"/>
              <a:t>přeložený list papíru</a:t>
            </a:r>
          </a:p>
          <a:p>
            <a:pPr marL="624078" indent="-514350">
              <a:buAutoNum type="arabicParenR"/>
            </a:pPr>
            <a:r>
              <a:rPr lang="cs-CZ" dirty="0" smtClean="0"/>
              <a:t>vlastní charakteristika dialogického vyučování</a:t>
            </a:r>
          </a:p>
          <a:p>
            <a:pPr marL="624078" indent="-514350">
              <a:buAutoNum type="arabicParenR"/>
            </a:pPr>
            <a:r>
              <a:rPr lang="cs-CZ" dirty="0"/>
              <a:t>p</a:t>
            </a:r>
            <a:r>
              <a:rPr lang="cs-CZ" dirty="0" smtClean="0"/>
              <a:t>orovnání s odborným textem (</a:t>
            </a:r>
            <a:r>
              <a:rPr lang="cs-CZ" dirty="0" err="1" smtClean="0"/>
              <a:t>Šeďová</a:t>
            </a:r>
            <a:r>
              <a:rPr lang="cs-CZ" dirty="0" smtClean="0"/>
              <a:t>: Co je dialogické vyučování, Komenský, roč. 140, č. 1, 2015). </a:t>
            </a: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Dialogické vyučování</a:t>
            </a:r>
          </a:p>
        </p:txBody>
      </p:sp>
    </p:spTree>
    <p:extLst>
      <p:ext uri="{BB962C8B-B14F-4D97-AF65-F5344CB8AC3E}">
        <p14:creationId xmlns:p14="http://schemas.microsoft.com/office/powerpoint/2010/main" val="2031171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Žáci hovoří často a  jejich promluvy jsou </a:t>
            </a:r>
            <a:r>
              <a:rPr lang="cs-CZ" dirty="0" smtClean="0"/>
              <a:t>dlouhé.</a:t>
            </a:r>
          </a:p>
          <a:p>
            <a:r>
              <a:rPr lang="cs-CZ" dirty="0" smtClean="0"/>
              <a:t>Učitelé </a:t>
            </a:r>
            <a:r>
              <a:rPr lang="cs-CZ" dirty="0"/>
              <a:t>kladou žákům otevřené otázky, jejichž cílem je podnítit je k </a:t>
            </a:r>
            <a:r>
              <a:rPr lang="cs-CZ" dirty="0" smtClean="0"/>
              <a:t>přemýšlení.</a:t>
            </a:r>
          </a:p>
          <a:p>
            <a:r>
              <a:rPr lang="cs-CZ" dirty="0" smtClean="0"/>
              <a:t>Žáci </a:t>
            </a:r>
            <a:r>
              <a:rPr lang="cs-CZ" dirty="0"/>
              <a:t>vykonávají myšlenkovou práci, neopakují naučená fakta. Žáci </a:t>
            </a:r>
            <a:r>
              <a:rPr lang="cs-CZ" dirty="0" smtClean="0"/>
              <a:t>argumentují.</a:t>
            </a:r>
          </a:p>
          <a:p>
            <a:r>
              <a:rPr lang="cs-CZ" dirty="0" smtClean="0"/>
              <a:t>Učitel </a:t>
            </a:r>
            <a:r>
              <a:rPr lang="cs-CZ" dirty="0"/>
              <a:t>poskytuje žákům zpětnou vazbu, snaží se jejich myšlenky rozvíjet, povzbudit je k jejich prohloubení a rozpracování. </a:t>
            </a:r>
          </a:p>
          <a:p>
            <a:r>
              <a:rPr lang="cs-CZ" dirty="0" smtClean="0"/>
              <a:t>Úkolem </a:t>
            </a:r>
            <a:r>
              <a:rPr lang="cs-CZ" dirty="0"/>
              <a:t>žáků není pouze odpovídat na otázky učitele. Sami kladou otázky, diskutují mezi sebou. </a:t>
            </a:r>
          </a:p>
          <a:p>
            <a:r>
              <a:rPr lang="cs-CZ" dirty="0" smtClean="0"/>
              <a:t>Znalosti </a:t>
            </a:r>
            <a:r>
              <a:rPr lang="cs-CZ" dirty="0"/>
              <a:t>nejsou chápány jako předem dané, nýbrž jako postupně konstruované v interakcích mezi učitelem a žáky.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Dialogické vyučování</a:t>
            </a:r>
          </a:p>
        </p:txBody>
      </p:sp>
    </p:spTree>
    <p:extLst>
      <p:ext uri="{BB962C8B-B14F-4D97-AF65-F5344CB8AC3E}">
        <p14:creationId xmlns:p14="http://schemas.microsoft.com/office/powerpoint/2010/main" val="23012882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Širokoúhlá obrazovka</PresentationFormat>
  <Paragraphs>17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3</vt:i4>
      </vt:variant>
    </vt:vector>
  </HeadingPairs>
  <TitlesOfParts>
    <vt:vector size="10" baseType="lpstr">
      <vt:lpstr>Lucida Sans Unicode</vt:lpstr>
      <vt:lpstr>Verdana</vt:lpstr>
      <vt:lpstr>Wingdings 2</vt:lpstr>
      <vt:lpstr>Wingdings 3</vt:lpstr>
      <vt:lpstr>Shluk</vt:lpstr>
      <vt:lpstr>1_Shluk</vt:lpstr>
      <vt:lpstr>2_Shluk</vt:lpstr>
      <vt:lpstr>Pedagogická komunikace</vt:lpstr>
      <vt:lpstr>Dialogické vyučování</vt:lpstr>
      <vt:lpstr>Dialogické vyučování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komunikace</dc:title>
  <dc:creator>Lojdova</dc:creator>
  <cp:lastModifiedBy>Lojdova</cp:lastModifiedBy>
  <cp:revision>1</cp:revision>
  <dcterms:created xsi:type="dcterms:W3CDTF">2016-06-08T08:31:55Z</dcterms:created>
  <dcterms:modified xsi:type="dcterms:W3CDTF">2017-04-05T06:24:14Z</dcterms:modified>
</cp:coreProperties>
</file>