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9" r:id="rId4"/>
    <p:sldId id="258" r:id="rId5"/>
    <p:sldId id="25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5. 4. 2017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7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7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6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5. 4. 2017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27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42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05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85272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25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3536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24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14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8907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46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68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289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5. 4. 2017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0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2058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37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6290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229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5114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2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91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1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62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759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0892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4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737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5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46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5. 4. 2017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84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0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2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5. 4. 2017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2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Pedagogická komunikace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400" dirty="0" smtClean="0"/>
              <a:t>7. lekce: Dialogické vyučování</a:t>
            </a:r>
          </a:p>
          <a:p>
            <a:endParaRPr lang="cs-CZ" dirty="0" smtClean="0"/>
          </a:p>
          <a:p>
            <a:r>
              <a:rPr lang="cs-CZ" dirty="0" smtClean="0"/>
              <a:t>Mgr. Kateřina Lojdová, Ph.D.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Cvičení: </a:t>
            </a:r>
          </a:p>
          <a:p>
            <a:pPr marL="109728" indent="0">
              <a:buNone/>
            </a:pPr>
            <a:r>
              <a:rPr lang="cs-CZ" dirty="0" smtClean="0"/>
              <a:t>přeložený list papíru</a:t>
            </a:r>
          </a:p>
          <a:p>
            <a:pPr marL="624078" indent="-514350">
              <a:buAutoNum type="arabicParenR"/>
            </a:pPr>
            <a:r>
              <a:rPr lang="cs-CZ" dirty="0" smtClean="0"/>
              <a:t>vlastní charakteristika dialogického vyučování</a:t>
            </a:r>
          </a:p>
          <a:p>
            <a:pPr marL="624078" indent="-514350">
              <a:buAutoNum type="arabicParenR"/>
            </a:pPr>
            <a:r>
              <a:rPr lang="cs-CZ" dirty="0"/>
              <a:t>p</a:t>
            </a:r>
            <a:r>
              <a:rPr lang="cs-CZ" dirty="0" smtClean="0"/>
              <a:t>orovnání s odborným textem (</a:t>
            </a:r>
            <a:r>
              <a:rPr lang="cs-CZ" dirty="0" err="1" smtClean="0"/>
              <a:t>Šeďová</a:t>
            </a:r>
            <a:r>
              <a:rPr lang="cs-CZ" dirty="0" smtClean="0"/>
              <a:t>: Co je dialogické vyučování, Komenský, roč. 140, č. 1, 2015). 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vyučování</a:t>
            </a:r>
          </a:p>
        </p:txBody>
      </p:sp>
    </p:spTree>
    <p:extLst>
      <p:ext uri="{BB962C8B-B14F-4D97-AF65-F5344CB8AC3E}">
        <p14:creationId xmlns:p14="http://schemas.microsoft.com/office/powerpoint/2010/main" val="203117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Žáci hovoří často a  jejich promluvy jsou </a:t>
            </a:r>
            <a:r>
              <a:rPr lang="cs-CZ" dirty="0" smtClean="0"/>
              <a:t>dlouhé.</a:t>
            </a:r>
          </a:p>
          <a:p>
            <a:r>
              <a:rPr lang="cs-CZ" dirty="0" smtClean="0"/>
              <a:t>Učitelé </a:t>
            </a:r>
            <a:r>
              <a:rPr lang="cs-CZ" dirty="0"/>
              <a:t>kladou žákům otevřené otázky, jejichž cílem je podnítit je k </a:t>
            </a:r>
            <a:r>
              <a:rPr lang="cs-CZ" dirty="0" smtClean="0"/>
              <a:t>přemýšlení.</a:t>
            </a:r>
          </a:p>
          <a:p>
            <a:r>
              <a:rPr lang="cs-CZ" dirty="0" smtClean="0"/>
              <a:t>Žáci </a:t>
            </a:r>
            <a:r>
              <a:rPr lang="cs-CZ" dirty="0"/>
              <a:t>vykonávají myšlenkovou práci, neopakují naučená fakta. Žáci </a:t>
            </a:r>
            <a:r>
              <a:rPr lang="cs-CZ" dirty="0" smtClean="0"/>
              <a:t>argumentují.</a:t>
            </a:r>
          </a:p>
          <a:p>
            <a:r>
              <a:rPr lang="cs-CZ" dirty="0" smtClean="0"/>
              <a:t>Učitel </a:t>
            </a:r>
            <a:r>
              <a:rPr lang="cs-CZ" dirty="0"/>
              <a:t>poskytuje žákům zpětnou vazbu, snaží se jejich myšlenky rozvíjet, povzbudit je k jejich prohloubení a rozpracování. </a:t>
            </a:r>
          </a:p>
          <a:p>
            <a:r>
              <a:rPr lang="cs-CZ" dirty="0" smtClean="0"/>
              <a:t>Úkolem </a:t>
            </a:r>
            <a:r>
              <a:rPr lang="cs-CZ" dirty="0"/>
              <a:t>žáků není pouze odpovídat na otázky učitele. Sami kladou otázky, diskutují mezi sebou. </a:t>
            </a:r>
          </a:p>
          <a:p>
            <a:r>
              <a:rPr lang="cs-CZ" dirty="0" smtClean="0"/>
              <a:t>Znalosti </a:t>
            </a:r>
            <a:r>
              <a:rPr lang="cs-CZ" dirty="0"/>
              <a:t>nejsou chápány jako předem dané, nýbrž jako postupně konstruované v interakcích mezi učitelem a žáky.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vyučování</a:t>
            </a:r>
          </a:p>
        </p:txBody>
      </p:sp>
    </p:spTree>
    <p:extLst>
      <p:ext uri="{BB962C8B-B14F-4D97-AF65-F5344CB8AC3E}">
        <p14:creationId xmlns:p14="http://schemas.microsoft.com/office/powerpoint/2010/main" val="2301288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Širokoúhlá obrazovka</PresentationFormat>
  <Paragraphs>17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Shluk</vt:lpstr>
      <vt:lpstr>1_Shluk</vt:lpstr>
      <vt:lpstr>2_Shluk</vt:lpstr>
      <vt:lpstr>Pedagogická komunikace</vt:lpstr>
      <vt:lpstr>Dialogické vyučování</vt:lpstr>
      <vt:lpstr>Dialogické vyučování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</dc:title>
  <dc:creator>Lojdova</dc:creator>
  <cp:lastModifiedBy>Lojdova</cp:lastModifiedBy>
  <cp:revision>1</cp:revision>
  <dcterms:created xsi:type="dcterms:W3CDTF">2016-06-08T08:31:55Z</dcterms:created>
  <dcterms:modified xsi:type="dcterms:W3CDTF">2017-04-05T06:24:14Z</dcterms:modified>
</cp:coreProperties>
</file>