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3/28/2017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Dialog ve vyučování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</a:t>
            </a:r>
            <a:r>
              <a:rPr lang="cs-CZ" dirty="0" smtClean="0"/>
              <a:t>si </a:t>
            </a:r>
            <a:r>
              <a:rPr lang="cs-CZ" dirty="0" smtClean="0"/>
              <a:t>představujete pod pojmem DIALOG?</a:t>
            </a:r>
          </a:p>
          <a:p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Kolik lidí komunikuje při dialogu?</a:t>
            </a:r>
          </a:p>
          <a:p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Jaké jsou zásady dialogu?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dialog?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Dialog je komunikace dvou nebo více lidí. </a:t>
            </a:r>
          </a:p>
          <a:p>
            <a:r>
              <a:rPr lang="cs-CZ" dirty="0" smtClean="0"/>
              <a:t> </a:t>
            </a:r>
            <a:r>
              <a:rPr lang="cs-CZ" dirty="0" smtClean="0"/>
              <a:t>Jeden mluví a druzí naslouchají. Dále musí být dodrženy obecné zásady.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dialog?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Střídání replik </a:t>
            </a:r>
            <a:r>
              <a:rPr lang="cs-CZ" sz="1600" dirty="0" smtClean="0"/>
              <a:t>(replika = projev jednoho z komunikujících partnerů) – dialog se skládá z replik jdoucích za sebou</a:t>
            </a:r>
          </a:p>
          <a:p>
            <a:r>
              <a:rPr lang="cs-CZ" sz="2400" b="1" dirty="0" smtClean="0"/>
              <a:t>Reaktivita</a:t>
            </a:r>
            <a:r>
              <a:rPr lang="cs-CZ" sz="2400" dirty="0" smtClean="0"/>
              <a:t> – jeden partner reaguje na druhého</a:t>
            </a:r>
          </a:p>
          <a:p>
            <a:r>
              <a:rPr lang="cs-CZ" sz="2400" b="1" dirty="0" smtClean="0"/>
              <a:t>Reaktivnost vzniká např.:</a:t>
            </a:r>
          </a:p>
          <a:p>
            <a:pPr>
              <a:buNone/>
            </a:pPr>
            <a:r>
              <a:rPr lang="cs-CZ" sz="1600" i="1" dirty="0" smtClean="0"/>
              <a:t>p</a:t>
            </a:r>
            <a:r>
              <a:rPr lang="cs-CZ" sz="1600" i="1" dirty="0" smtClean="0"/>
              <a:t>ozdrav – reakce         otázka – odpověď        názor – (ne)souhlas</a:t>
            </a:r>
          </a:p>
          <a:p>
            <a:pPr>
              <a:buNone/>
            </a:pPr>
            <a:r>
              <a:rPr lang="cs-CZ" sz="1600" i="1" dirty="0" smtClean="0"/>
              <a:t>argument – protiargument </a:t>
            </a:r>
            <a:r>
              <a:rPr lang="cs-CZ" sz="1600" i="1" dirty="0" smtClean="0"/>
              <a:t>        nabídka-  přijetí/ odmítnutí     </a:t>
            </a:r>
          </a:p>
          <a:p>
            <a:r>
              <a:rPr lang="cs-CZ" sz="2400" b="1" dirty="0" smtClean="0"/>
              <a:t>Střídání rolí hovořícího a naslouchajícího</a:t>
            </a:r>
          </a:p>
          <a:p>
            <a:r>
              <a:rPr lang="cs-CZ" sz="2400" b="1" dirty="0" smtClean="0"/>
              <a:t>Aktivní naslouchání partnera</a:t>
            </a:r>
          </a:p>
          <a:p>
            <a:r>
              <a:rPr lang="cs-CZ" sz="2400" b="1" dirty="0" smtClean="0"/>
              <a:t>Hledání společného významu </a:t>
            </a:r>
            <a:r>
              <a:rPr lang="cs-CZ" sz="2400" dirty="0" smtClean="0"/>
              <a:t>– </a:t>
            </a:r>
            <a:r>
              <a:rPr lang="cs-CZ" sz="1600" dirty="0" smtClean="0"/>
              <a:t>skutečný dialog není jen výměnou informací v replikách, ale partneři usilují o to:</a:t>
            </a:r>
          </a:p>
          <a:p>
            <a:pPr>
              <a:buNone/>
            </a:pPr>
            <a:r>
              <a:rPr lang="cs-CZ" sz="1600" dirty="0" smtClean="0"/>
              <a:t>- </a:t>
            </a:r>
            <a:r>
              <a:rPr lang="cs-CZ" sz="1600" i="1" dirty="0" smtClean="0"/>
              <a:t>porozumět si</a:t>
            </a:r>
          </a:p>
          <a:p>
            <a:pPr>
              <a:buNone/>
            </a:pPr>
            <a:r>
              <a:rPr lang="cs-CZ" sz="1600" i="1" dirty="0" smtClean="0"/>
              <a:t>- </a:t>
            </a:r>
            <a:r>
              <a:rPr lang="cs-CZ" sz="1600" i="1" dirty="0" smtClean="0"/>
              <a:t>dohodnout se</a:t>
            </a:r>
          </a:p>
          <a:p>
            <a:pPr>
              <a:buNone/>
            </a:pPr>
            <a:r>
              <a:rPr lang="cs-CZ" sz="1600" i="1" dirty="0" smtClean="0"/>
              <a:t>- </a:t>
            </a:r>
            <a:r>
              <a:rPr lang="cs-CZ" sz="1600" i="1" dirty="0" smtClean="0"/>
              <a:t>dospět k společnému významu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dialogu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Při správném dialogu je potřeba věnovat </a:t>
            </a:r>
            <a:r>
              <a:rPr lang="cs-CZ" sz="2800" dirty="0" smtClean="0"/>
              <a:t>pozornost:</a:t>
            </a:r>
          </a:p>
          <a:p>
            <a:pPr>
              <a:buNone/>
            </a:pPr>
            <a:r>
              <a:rPr lang="cs-CZ" sz="2800" dirty="0" smtClean="0"/>
              <a:t> - </a:t>
            </a:r>
            <a:r>
              <a:rPr lang="cs-CZ" sz="2800" b="1" dirty="0" smtClean="0"/>
              <a:t>obsahu</a:t>
            </a:r>
          </a:p>
          <a:p>
            <a:pPr>
              <a:buNone/>
            </a:pPr>
            <a:r>
              <a:rPr lang="cs-CZ" sz="2800" b="1" dirty="0" smtClean="0"/>
              <a:t> - formě</a:t>
            </a:r>
            <a:endParaRPr lang="cs-CZ" sz="2800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Čemu věnovat pozornost při dialogu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</TotalTime>
  <Words>162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Default Theme</vt:lpstr>
      <vt:lpstr>Dialog ve vyučování </vt:lpstr>
      <vt:lpstr>Co je to dialog?</vt:lpstr>
      <vt:lpstr>Co je to dialog?</vt:lpstr>
      <vt:lpstr>Zásady dialogu</vt:lpstr>
      <vt:lpstr>Čemu věnovat pozornost při dialogu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 ve vyučování</dc:title>
  <dc:creator>Trna</dc:creator>
  <cp:lastModifiedBy>Trna</cp:lastModifiedBy>
  <cp:revision>3</cp:revision>
  <dcterms:created xsi:type="dcterms:W3CDTF">2017-03-28T11:02:09Z</dcterms:created>
  <dcterms:modified xsi:type="dcterms:W3CDTF">2017-03-28T11:26:50Z</dcterms:modified>
</cp:coreProperties>
</file>