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79" autoAdjust="0"/>
  </p:normalViewPr>
  <p:slideViewPr>
    <p:cSldViewPr>
      <p:cViewPr varScale="1">
        <p:scale>
          <a:sx n="67" d="100"/>
          <a:sy n="67" d="100"/>
        </p:scale>
        <p:origin x="-71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3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Světem korálek</a:t>
            </a:r>
            <a:br>
              <a:rPr lang="cs-CZ" dirty="0" smtClean="0"/>
            </a:br>
            <a:r>
              <a:rPr lang="cs-CZ" dirty="0" smtClean="0"/>
              <a:t>Kulička šitá </a:t>
            </a:r>
            <a:r>
              <a:rPr lang="cs-CZ" smtClean="0"/>
              <a:t>na vlasci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Aplikace techniky</a:t>
            </a:r>
            <a:r>
              <a:rPr lang="cs-CZ" dirty="0" smtClean="0"/>
              <a:t> </a:t>
            </a:r>
            <a:r>
              <a:rPr lang="cs-CZ" dirty="0" smtClean="0"/>
              <a:t>1</a:t>
            </a:r>
          </a:p>
          <a:p>
            <a:r>
              <a:rPr lang="cs-CZ" dirty="0" smtClean="0"/>
              <a:t>Petr Vybíral</a:t>
            </a:r>
          </a:p>
          <a:p>
            <a:r>
              <a:rPr lang="cs-CZ" dirty="0" smtClean="0"/>
              <a:t>26</a:t>
            </a:r>
            <a:r>
              <a:rPr lang="cs-CZ" dirty="0" smtClean="0"/>
              <a:t>.11. </a:t>
            </a:r>
            <a:r>
              <a:rPr lang="cs-CZ" dirty="0" smtClean="0"/>
              <a:t>2012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navlékneme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na pravý </a:t>
            </a:r>
            <a:r>
              <a:rPr lang="cs-CZ" sz="2400" b="1" dirty="0" err="1" smtClean="0"/>
              <a:t>rokajl</a:t>
            </a:r>
            <a:r>
              <a:rPr lang="cs-CZ" sz="2400" b="1" dirty="0"/>
              <a:t> </a:t>
            </a:r>
            <a:r>
              <a:rPr lang="cs-CZ" sz="2400" b="1" dirty="0" smtClean="0"/>
              <a:t>a korálek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986188"/>
            <a:ext cx="5340350" cy="40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Z vnější strany korálkem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A v posledním přidaném korálku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700808"/>
            <a:ext cx="4291012" cy="320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1700808"/>
            <a:ext cx="4644008" cy="317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na pravý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-korálek-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smtClean="0">
                <a:solidFill>
                  <a:schemeClr val="tx1"/>
                </a:solidFill>
              </a:rPr>
              <a:t>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spojíme 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69212"/>
            <a:ext cx="4291012" cy="30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4176464" cy="306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692696"/>
            <a:ext cx="4040188" cy="63976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jeden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tak, že vlasec s navlečeným </a:t>
            </a:r>
            <a:r>
              <a:rPr lang="cs-CZ" b="1" dirty="0" err="1" smtClean="0">
                <a:solidFill>
                  <a:schemeClr val="tx1"/>
                </a:solidFill>
              </a:rPr>
              <a:t>rokajlem</a:t>
            </a:r>
            <a:r>
              <a:rPr lang="cs-CZ" b="1" dirty="0" smtClean="0">
                <a:solidFill>
                  <a:schemeClr val="tx1"/>
                </a:solidFill>
              </a:rPr>
              <a:t> protáhneme korálkem vlevo.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132856"/>
            <a:ext cx="4291012" cy="311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41044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navlékáme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na pravý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korálek. Dobře utáhneme</a:t>
            </a:r>
            <a:endParaRPr lang="cs-CZ" sz="2400" b="1" dirty="0"/>
          </a:p>
        </p:txBody>
      </p:sp>
      <p:pic>
        <p:nvPicPr>
          <p:cNvPr id="7" name="Zástupný symbol pro obsah 6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048471"/>
            <a:ext cx="5340350" cy="392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251520" y="620688"/>
            <a:ext cx="4290556" cy="63976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jeden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tak, že levý vlasec s </a:t>
            </a:r>
            <a:r>
              <a:rPr lang="cs-CZ" b="1" dirty="0" err="1" smtClean="0">
                <a:solidFill>
                  <a:schemeClr val="tx1"/>
                </a:solidFill>
              </a:rPr>
              <a:t>rokajlem</a:t>
            </a:r>
            <a:r>
              <a:rPr lang="cs-CZ" b="1" dirty="0" smtClean="0">
                <a:solidFill>
                  <a:schemeClr val="tx1"/>
                </a:solidFill>
              </a:rPr>
              <a:t> protáhneme korálkem vlevo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06832"/>
            <a:ext cx="4289425" cy="316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na pravý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vlasce spojíme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988840"/>
            <a:ext cx="4291012" cy="330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2484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Kulička je již téměř hotová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Nyní už nebudeme přidávat korálky, ale </a:t>
            </a:r>
            <a:r>
              <a:rPr lang="cs-CZ" b="1" dirty="0" err="1" smtClean="0">
                <a:solidFill>
                  <a:schemeClr val="tx1"/>
                </a:solidFill>
              </a:rPr>
              <a:t>rokajly</a:t>
            </a:r>
            <a:r>
              <a:rPr lang="cs-CZ" b="1" dirty="0" smtClean="0">
                <a:solidFill>
                  <a:schemeClr val="tx1"/>
                </a:solidFill>
              </a:rPr>
              <a:t> budeme uzavírat čtveřice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815519"/>
            <a:ext cx="4291012" cy="29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95700"/>
            <a:ext cx="4289425" cy="298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přidáme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uzavřeme, tak že vlasec protáhneme korálkem vlevo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15771"/>
            <a:ext cx="4291012" cy="314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3559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Opět přidáme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na levý vlasec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A provlečeme korálkem vlevo a opět uzavřeme čtveřici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89759"/>
            <a:ext cx="4289425" cy="299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Použitý materiál</a:t>
            </a:r>
            <a:endParaRPr lang="cs-CZ" b="1" dirty="0"/>
          </a:p>
        </p:txBody>
      </p:sp>
      <p:pic>
        <p:nvPicPr>
          <p:cNvPr id="12" name="Zástupný symbol pro obsah 11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88840"/>
            <a:ext cx="4834880" cy="3288273"/>
          </a:xfrm>
        </p:spPr>
      </p:pic>
      <p:sp>
        <p:nvSpPr>
          <p:cNvPr id="8" name="Zástupný symbol pro text 7"/>
          <p:cNvSpPr>
            <a:spLocks noGrp="1"/>
          </p:cNvSpPr>
          <p:nvPr>
            <p:ph sz="half" idx="2"/>
          </p:nvPr>
        </p:nvSpPr>
        <p:spPr>
          <a:xfrm>
            <a:off x="5436096" y="2060848"/>
            <a:ext cx="3250704" cy="4065315"/>
          </a:xfrm>
        </p:spPr>
        <p:txBody>
          <a:bodyPr>
            <a:normAutofit/>
          </a:bodyPr>
          <a:lstStyle/>
          <a:p>
            <a:r>
              <a:rPr lang="cs-CZ" sz="2400" b="1" dirty="0"/>
              <a:t>k</a:t>
            </a:r>
            <a:r>
              <a:rPr lang="cs-CZ" sz="2400" b="1" dirty="0" smtClean="0"/>
              <a:t>orálky</a:t>
            </a:r>
          </a:p>
          <a:p>
            <a:r>
              <a:rPr lang="cs-CZ" sz="2400" b="1" dirty="0" err="1" smtClean="0"/>
              <a:t>rokajly</a:t>
            </a:r>
            <a:endParaRPr lang="cs-CZ" sz="2400" b="1" dirty="0"/>
          </a:p>
          <a:p>
            <a:r>
              <a:rPr lang="cs-CZ" sz="2400" b="1" dirty="0" smtClean="0"/>
              <a:t>silonové vlákno</a:t>
            </a:r>
          </a:p>
          <a:p>
            <a:r>
              <a:rPr lang="cs-CZ" sz="2400" b="1" dirty="0" smtClean="0"/>
              <a:t>kroužky a háčky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Nyní ještě protáhneme vlasec několika korálky či </a:t>
            </a:r>
            <a:r>
              <a:rPr lang="cs-CZ" sz="2400" b="1" dirty="0" err="1" smtClean="0"/>
              <a:t>rokajly</a:t>
            </a:r>
            <a:r>
              <a:rPr lang="cs-CZ" sz="2400" b="1" dirty="0" smtClean="0"/>
              <a:t> a dojde ke zpevnění a kulička je hotová. Oba konce vlasce odstřihneme a uzlík schováme mezi korálky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145931"/>
            <a:ext cx="5340350" cy="372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závěr připevníme kroužek a ušní háček a náušnice je hotová. Tyto kuličky lze však také libovolně vázat do sebe a nosit jako náramek či náhrdelník</a:t>
            </a:r>
            <a:endParaRPr lang="cs-CZ" sz="2400" b="1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025602"/>
            <a:ext cx="5340350" cy="396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silonový vlasec navlékneme střídavě 3 korálky a 3 </a:t>
            </a:r>
            <a:r>
              <a:rPr lang="cs-CZ" sz="2400" b="1" dirty="0" err="1" smtClean="0"/>
              <a:t>rokajly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47864" y="1484784"/>
            <a:ext cx="54726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Korálkem z vnější strany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9" name="Zástupný symbol pro obsah 8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68989"/>
            <a:ext cx="4291012" cy="30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9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63212"/>
            <a:ext cx="4289425" cy="304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silonový vlasec navlékáme zleva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zprava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- korálek-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-korálek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118692"/>
            <a:ext cx="5340350" cy="378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Korálkem z vnější strany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vlasce spojíme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34779"/>
            <a:ext cx="4291012" cy="310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80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4029844" cy="834107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silonový vlasec navlékáme zleva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zprava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 korálek-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 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4499992" y="1340768"/>
            <a:ext cx="4186809" cy="834107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z vnější strany protáhneme silon a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492896"/>
            <a:ext cx="4248472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Zástupný symbol pro obsah 12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2492896"/>
            <a:ext cx="4289425" cy="320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text 1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navlékneme jeden </a:t>
            </a:r>
            <a:r>
              <a:rPr lang="cs-CZ" sz="2400" b="1" dirty="0" err="1" smtClean="0"/>
              <a:t>rokajl</a:t>
            </a:r>
            <a:endParaRPr lang="cs-CZ" sz="2400" b="1" dirty="0"/>
          </a:p>
        </p:txBody>
      </p:sp>
      <p:pic>
        <p:nvPicPr>
          <p:cNvPr id="15" name="Zástupný symbol pro obsah 1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7852" y="1057002"/>
            <a:ext cx="5334745" cy="390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Tímto máme 4 </a:t>
            </a:r>
            <a:r>
              <a:rPr lang="cs-CZ" b="1" dirty="0" err="1" smtClean="0">
                <a:solidFill>
                  <a:schemeClr val="tx1"/>
                </a:solidFill>
              </a:rPr>
              <a:t>rokajly</a:t>
            </a:r>
            <a:r>
              <a:rPr lang="cs-CZ" b="1" dirty="0" smtClean="0">
                <a:solidFill>
                  <a:schemeClr val="tx1"/>
                </a:solidFill>
              </a:rPr>
              <a:t> vedle sebe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tím, že levý vlasec, na kterém máme navlečený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, protáhneme velkým korálkem vlevo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659021"/>
            <a:ext cx="4291012" cy="325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53927"/>
            <a:ext cx="4289425" cy="326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134</TotalTime>
  <Words>346</Words>
  <Application>Microsoft Office PowerPoint</Application>
  <PresentationFormat>Předvádění na obrazovce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Cesta</vt:lpstr>
      <vt:lpstr>Světem korálek Kulička šitá na vlasci</vt:lpstr>
      <vt:lpstr>Použitý materiál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</vt:vector>
  </TitlesOfParts>
  <Company>ATC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Světem korálek</dc:title>
  <dc:creator>student</dc:creator>
  <cp:lastModifiedBy>student</cp:lastModifiedBy>
  <cp:revision>16</cp:revision>
  <dcterms:created xsi:type="dcterms:W3CDTF">2012-09-14T12:06:02Z</dcterms:created>
  <dcterms:modified xsi:type="dcterms:W3CDTF">2012-09-24T11:57:31Z</dcterms:modified>
</cp:coreProperties>
</file>