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5" r:id="rId3"/>
    <p:sldId id="291" r:id="rId4"/>
    <p:sldId id="294" r:id="rId5"/>
    <p:sldId id="277" r:id="rId6"/>
    <p:sldId id="280" r:id="rId7"/>
    <p:sldId id="257" r:id="rId8"/>
    <p:sldId id="258" r:id="rId9"/>
    <p:sldId id="284" r:id="rId10"/>
    <p:sldId id="286" r:id="rId11"/>
    <p:sldId id="287" r:id="rId12"/>
    <p:sldId id="292" r:id="rId13"/>
    <p:sldId id="285" r:id="rId14"/>
    <p:sldId id="293" r:id="rId15"/>
    <p:sldId id="267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85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20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21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78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527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5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06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21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17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9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75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3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20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0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7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vision.cz/solidworks-2010/" TargetMode="External"/><Relationship Id="rId2" Type="http://schemas.openxmlformats.org/officeDocument/2006/relationships/hyperlink" Target="http://www.solidcam.cz/article.asp?nArticleID=64&amp;nDepartmentID=4&amp;nLanguage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time.com/" TargetMode="External"/><Relationship Id="rId4" Type="http://schemas.openxmlformats.org/officeDocument/2006/relationships/hyperlink" Target="http://www.solidworks.com/sw/products/cad-software-3d-design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c/progecad-videa" TargetMode="External"/><Relationship Id="rId2" Type="http://schemas.openxmlformats.org/officeDocument/2006/relationships/hyperlink" Target="http://solicad.com/c/progecad-p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Počítačový design, modelování a konstruování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2D a 3D CAD, design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699"/>
            <a:ext cx="3816424" cy="51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960"/>
            <a:ext cx="3756189" cy="53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703753" cy="52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605060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39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- </a:t>
            </a:r>
            <a:r>
              <a:rPr lang="cs-CZ" dirty="0"/>
              <a:t>je nástroj pro návrh, skicování, design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5122" name="Picture 2" descr="Háček-Sketch_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8" y="2924944"/>
            <a:ext cx="4721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70" y="3501008"/>
            <a:ext cx="20002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77" y="3479264"/>
            <a:ext cx="13303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– </a:t>
            </a:r>
            <a:r>
              <a:rPr lang="cs-CZ" dirty="0" smtClean="0"/>
              <a:t>konstruování a vizualizace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7734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áček-final_jen slu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5044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32" y="4258017"/>
            <a:ext cx="4793545" cy="25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5112569" cy="3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sz="2800" dirty="0" smtClean="0"/>
              <a:t>Svoboda P. a kol. </a:t>
            </a:r>
            <a:r>
              <a:rPr lang="cs-CZ" sz="2800" i="1" dirty="0" smtClean="0"/>
              <a:t>Základy konstruování</a:t>
            </a:r>
            <a:r>
              <a:rPr lang="cs-CZ" sz="2800" dirty="0" smtClean="0"/>
              <a:t>, CERM: Brno, 2008, 234 s.</a:t>
            </a:r>
            <a:endParaRPr lang="cs-CZ" sz="2800" dirty="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http://www.autodesk.cz/adsk/servlet/index?siteID=551663&amp;id=14579222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http://www.cadstudio.cz/inventor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http://www.solidcam.cz/article.asp?nArticleID=64&amp;nDepartmentID=4&amp;nLanguageID=1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3"/>
              </a:rPr>
              <a:t>http://www.solidvision.cz/solidworks-2010/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4"/>
              </a:rPr>
              <a:t>http://www.solidworks.com/sw/products/cad-software-3d-design.htm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5"/>
              </a:rPr>
              <a:t>http://www.frotime.com/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Osnova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cs-CZ" sz="2400" dirty="0"/>
              <a:t>Využití 3D grafiky v oblastech techniky, konstruování a navrhování je v současnosti vysoce perspektivní. Základem při designu výrobků, strojů, domů a jiných technických zařízení je konstrukční 3D software. Kurz je zaměřen na ukázky a představení nejrůznějších konstrukčních a 3D programů. Seznamuje zájemce s prostředím programů, kreslícími a editačními nástroji. Představuje základy tvorby 3D modelů a jejich následné využití (3D tisk). 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Osnova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sz="2600" dirty="0"/>
              <a:t>1.Úvod do 2D a 3D konstrukčních programů, parametrické modelování;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2.Přehled </a:t>
            </a:r>
            <a:r>
              <a:rPr lang="cs-CZ" sz="2600" dirty="0"/>
              <a:t>2D a 3D konstrukčních programů a práce s těmito programy;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3.Trendy </a:t>
            </a:r>
            <a:r>
              <a:rPr lang="cs-CZ" sz="2600" dirty="0"/>
              <a:t>v 3D modelování a konstruování;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4.Seznámení </a:t>
            </a:r>
            <a:r>
              <a:rPr lang="cs-CZ" sz="2600" dirty="0"/>
              <a:t>s ukázkami práce vybraných 3D programů; </a:t>
            </a:r>
            <a:endParaRPr lang="cs-CZ" sz="2600" dirty="0" smtClean="0"/>
          </a:p>
          <a:p>
            <a:pPr algn="just">
              <a:buNone/>
            </a:pPr>
            <a:r>
              <a:rPr lang="cs-CZ" sz="2600" dirty="0" smtClean="0"/>
              <a:t>5.Využití </a:t>
            </a:r>
            <a:r>
              <a:rPr lang="cs-CZ" sz="2600" dirty="0"/>
              <a:t>3D programů v praxi, ukázky, trendy;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99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Ukončení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200" dirty="0"/>
              <a:t>Podmínky pro získání kolokvia: </a:t>
            </a:r>
            <a:endParaRPr lang="cs-CZ" sz="3200" dirty="0" smtClean="0"/>
          </a:p>
          <a:p>
            <a:pPr marL="457200" indent="-457200">
              <a:buAutoNum type="arabicPeriod"/>
            </a:pPr>
            <a:r>
              <a:rPr lang="cs-CZ" sz="3200" dirty="0" smtClean="0"/>
              <a:t>Účast </a:t>
            </a:r>
            <a:r>
              <a:rPr lang="cs-CZ" sz="3200" dirty="0"/>
              <a:t>na přednášce doporučená (nepovinná). </a:t>
            </a:r>
            <a:endParaRPr lang="cs-CZ" sz="3200" dirty="0" smtClean="0"/>
          </a:p>
          <a:p>
            <a:pPr marL="457200" indent="-457200">
              <a:buAutoNum type="arabicPeriod"/>
            </a:pPr>
            <a:r>
              <a:rPr lang="cs-CZ" sz="3200" dirty="0" smtClean="0"/>
              <a:t>Obhajoba </a:t>
            </a:r>
            <a:r>
              <a:rPr lang="cs-CZ" sz="3200" dirty="0"/>
              <a:t>seminární práce k ukončení předmětu. Práce bude mít teoretický či didaktický charakter související s 3D konstrukčními programy.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37582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2D 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400" dirty="0" err="1">
                <a:latin typeface="Tahoma" pitchFamily="34" charset="0"/>
              </a:rPr>
              <a:t>progeCAD</a:t>
            </a:r>
            <a:r>
              <a:rPr lang="cs-CZ" altLang="cs-CZ" sz="2400" dirty="0">
                <a:latin typeface="Tahoma" pitchFamily="34" charset="0"/>
              </a:rPr>
              <a:t> 2D konstrukční řešení</a:t>
            </a: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  <a:hlinkClick r:id="rId2"/>
              </a:rPr>
              <a:t>http</a:t>
            </a:r>
            <a:r>
              <a:rPr lang="cs-CZ" altLang="cs-CZ" sz="2400" dirty="0">
                <a:latin typeface="Tahoma" pitchFamily="34" charset="0"/>
                <a:hlinkClick r:id="rId2"/>
              </a:rPr>
              <a:t>://</a:t>
            </a:r>
            <a:r>
              <a:rPr lang="cs-CZ" altLang="cs-CZ" sz="2400" dirty="0" smtClean="0">
                <a:latin typeface="Tahoma" pitchFamily="34" charset="0"/>
                <a:hlinkClick r:id="rId2"/>
              </a:rPr>
              <a:t>solicad.com/c/progecad-popis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</a:rPr>
              <a:t>Instruktážní videa a manuál:</a:t>
            </a:r>
          </a:p>
          <a:p>
            <a:pPr>
              <a:buNone/>
            </a:pPr>
            <a:r>
              <a:rPr lang="cs-CZ" altLang="cs-CZ" sz="2400" dirty="0">
                <a:latin typeface="Tahoma" pitchFamily="34" charset="0"/>
                <a:hlinkClick r:id="rId3"/>
              </a:rPr>
              <a:t>http://</a:t>
            </a:r>
            <a:r>
              <a:rPr lang="cs-CZ" altLang="cs-CZ" sz="2400" dirty="0" smtClean="0">
                <a:latin typeface="Tahoma" pitchFamily="34" charset="0"/>
                <a:hlinkClick r:id="rId3"/>
              </a:rPr>
              <a:t>solicad.com/c/progecad-videa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026" name="Picture 2" descr="progeCAD 2016 Professional - alternativa Auto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70" y="3988731"/>
            <a:ext cx="4579268" cy="28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58" y="826581"/>
            <a:ext cx="2346201" cy="14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2841"/>
            <a:ext cx="3230593" cy="18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00808"/>
            <a:ext cx="35020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101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5577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z="2800" dirty="0" smtClean="0"/>
              <a:t>– 3D CAD (konstruování) s vazbou na CAM (výroba), CAE (inženýrské aplikace), CAQ (kvalita).</a:t>
            </a:r>
            <a:endParaRPr lang="cs-CZ" sz="2800" i="1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Parametrizace</a:t>
            </a:r>
            <a:r>
              <a:rPr lang="cs-CZ" sz="2800" dirty="0" smtClean="0"/>
              <a:t> </a:t>
            </a:r>
            <a:r>
              <a:rPr lang="cs-CZ" sz="2800" dirty="0" smtClean="0"/>
              <a:t>– geometrie modelu, vazby v sestavě jsou řízeny parametry (kóty) jsou v podobě proměnných. Možnost propojení s databázemi.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320E04"/>
                </a:solidFill>
              </a:rPr>
              <a:t>Oblast strojírenství a navrhování výrobků (kov, plasty).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320E04"/>
                </a:solidFill>
              </a:rPr>
              <a:t>3. generace CAD (parametrické modelování):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Autodesk </a:t>
            </a:r>
            <a:r>
              <a:rPr lang="cs-CZ" sz="2800" dirty="0" err="1" smtClean="0">
                <a:solidFill>
                  <a:srgbClr val="320E04"/>
                </a:solidFill>
              </a:rPr>
              <a:t>Inventor</a:t>
            </a:r>
            <a:r>
              <a:rPr lang="cs-CZ" sz="2800" dirty="0" smtClean="0">
                <a:solidFill>
                  <a:srgbClr val="320E04"/>
                </a:solidFill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Solid Works;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Pro </a:t>
            </a:r>
            <a:r>
              <a:rPr lang="cs-CZ" sz="2800" dirty="0" err="1" smtClean="0">
                <a:solidFill>
                  <a:srgbClr val="320E04"/>
                </a:solidFill>
              </a:rPr>
              <a:t>Engineer</a:t>
            </a:r>
            <a:r>
              <a:rPr lang="cs-CZ" sz="2800" dirty="0" smtClean="0">
                <a:solidFill>
                  <a:srgbClr val="320E04"/>
                </a:solidFill>
              </a:rPr>
              <a:t>.</a:t>
            </a:r>
            <a:endParaRPr lang="cs-CZ" sz="28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21168"/>
            <a:ext cx="1296144" cy="149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374" y="5426256"/>
            <a:ext cx="1841638" cy="1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6" descr="ko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107" y="30892"/>
            <a:ext cx="3192015" cy="20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2221" y="3424546"/>
            <a:ext cx="4577939" cy="343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I:\save\znač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0173&quot;&gt;&lt;property id=&quot;20148&quot; value=&quot;5&quot;/&gt;&lt;property id=&quot;20300&quot; value=&quot;Slide 7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8 - &amp;quot;Konstruování v 3D&amp;quot;&quot;/&gt;&lt;property id=&quot;20307&quot; value=&quot;258&quot;/&gt;&lt;/object&gt;&lt;object type=&quot;3&quot; unique_id=&quot;10184&quot;&gt;&lt;property id=&quot;20148&quot; value=&quot;5&quot;/&gt;&lt;property id=&quot;20300&quot; value=&quot;Slide 15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Osnova&amp;quot;&quot;/&gt;&lt;property id=&quot;20307&quot; value=&quot;275&quot;/&gt;&lt;/object&gt;&lt;object type=&quot;3&quot; unique_id=&quot;10803&quot;&gt;&lt;property id=&quot;20148&quot; value=&quot;5&quot;/&gt;&lt;property id=&quot;20300&quot; value=&quot;Slide 5 - &amp;quot;2D CAD&amp;quot;&quot;/&gt;&lt;property id=&quot;20307&quot; value=&quot;277&quot;/&gt;&lt;/object&gt;&lt;object type=&quot;3&quot; unique_id=&quot;10806&quot;&gt;&lt;property id=&quot;20148&quot; value=&quot;5&quot;/&gt;&lt;property id=&quot;20300&quot; value=&quot;Slide 6 - &amp;quot;Tvorba výkresové dokumentace&amp;quot;&quot;/&gt;&lt;property id=&quot;20307&quot; value=&quot;280&quot;/&gt;&lt;/object&gt;&lt;object type=&quot;3&quot; unique_id=&quot;10993&quot;&gt;&lt;property id=&quot;20148&quot; value=&quot;5&quot;/&gt;&lt;property id=&quot;20300&quot; value=&quot;Slide 9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0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1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13 - &amp;quot;Design a konstruování v 3D&amp;quot;&quot;/&gt;&lt;property id=&quot;20307&quot; value=&quot;285&quot;/&gt;&lt;/object&gt;&lt;object type=&quot;3&quot; unique_id=&quot;11256&quot;&gt;&lt;property id=&quot;20148&quot; value=&quot;5&quot;/&gt;&lt;property id=&quot;20300&quot; value=&quot;Slide 3 - &amp;quot;Osnova&amp;quot;&quot;/&gt;&lt;property id=&quot;20307&quot; value=&quot;291&quot;/&gt;&lt;/object&gt;&lt;object type=&quot;3&quot; unique_id=&quot;11303&quot;&gt;&lt;property id=&quot;20148&quot; value=&quot;5&quot;/&gt;&lt;property id=&quot;20300&quot; value=&quot;Slide 12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14 - &amp;quot;Design a konstruování v 3D&amp;quot;&quot;/&gt;&lt;property id=&quot;20307&quot; value=&quot;293&quot;/&gt;&lt;/object&gt;&lt;object type=&quot;3&quot; unique_id=&quot;11321&quot;&gt;&lt;property id=&quot;20148&quot; value=&quot;5&quot;/&gt;&lt;property id=&quot;20300&quot; value=&quot;Slide 4 - &amp;quot;Ukončení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</TotalTime>
  <Words>237</Words>
  <Application>Microsoft Office PowerPoint</Application>
  <PresentationFormat>Předvádění na obrazovce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Tahoma</vt:lpstr>
      <vt:lpstr>Trebuchet MS</vt:lpstr>
      <vt:lpstr>Wingdings 2</vt:lpstr>
      <vt:lpstr>Wingdings 3</vt:lpstr>
      <vt:lpstr>Fazeta</vt:lpstr>
      <vt:lpstr>Počítačový design, modelování a konstruování</vt:lpstr>
      <vt:lpstr>Osnova</vt:lpstr>
      <vt:lpstr>Osnova</vt:lpstr>
      <vt:lpstr>Ukončení</vt:lpstr>
      <vt:lpstr>2D CAD</vt:lpstr>
      <vt:lpstr>Tvorba výkresové dokumentace</vt:lpstr>
      <vt:lpstr>3D CAD</vt:lpstr>
      <vt:lpstr>Konstruování v 3D</vt:lpstr>
      <vt:lpstr>Autodesk Inventor</vt:lpstr>
      <vt:lpstr>Autodesk Inventor</vt:lpstr>
      <vt:lpstr>Autodesk Inventor</vt:lpstr>
      <vt:lpstr>Design a konstruování v 3D</vt:lpstr>
      <vt:lpstr>Design a konstruování v 3D</vt:lpstr>
      <vt:lpstr>Design a konstruování v 3D</vt:lpstr>
      <vt:lpstr>Literární a elektronické zdroje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Zdenek</cp:lastModifiedBy>
  <cp:revision>82</cp:revision>
  <dcterms:created xsi:type="dcterms:W3CDTF">2010-03-01T14:40:18Z</dcterms:created>
  <dcterms:modified xsi:type="dcterms:W3CDTF">2017-03-07T11:26:31Z</dcterms:modified>
</cp:coreProperties>
</file>