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D4D09-1559-4657-80ED-22916C7F2E22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4C226-239D-4EC6-9835-C08FC039F3A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Zdravá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 programu Škola podporující zdraví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C</a:t>
            </a:r>
            <a:r>
              <a:rPr lang="cs-CZ" dirty="0" smtClean="0"/>
              <a:t>ílem kurikula </a:t>
            </a:r>
            <a:r>
              <a:rPr lang="cs-CZ" dirty="0"/>
              <a:t>je, aby se děti již od mateřské školy naučily postojům, které spočívají v úctě ke zdraví a praktickým dovednostem </a:t>
            </a:r>
            <a:r>
              <a:rPr lang="cs-CZ" dirty="0" smtClean="0"/>
              <a:t>chránícím </a:t>
            </a:r>
            <a:r>
              <a:rPr lang="cs-CZ" dirty="0"/>
              <a:t>zdraví.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cíl </a:t>
            </a:r>
            <a:r>
              <a:rPr lang="cs-CZ" dirty="0" smtClean="0"/>
              <a:t>mají naplňovat </a:t>
            </a:r>
            <a:r>
              <a:rPr lang="cs-CZ" dirty="0"/>
              <a:t>i všichni dospělí, kteří jsou ve škole nějakým způsobem angažováni ( vedení školy, učitelé, zaměstnanci, </a:t>
            </a:r>
            <a:r>
              <a:rPr lang="cs-CZ" dirty="0" smtClean="0"/>
              <a:t>rodiče ).</a:t>
            </a:r>
          </a:p>
          <a:p>
            <a:r>
              <a:rPr lang="cs-CZ" dirty="0" smtClean="0"/>
              <a:t>Podstatou </a:t>
            </a:r>
            <a:r>
              <a:rPr lang="cs-CZ" dirty="0"/>
              <a:t>projektu Zdravá škola je vytvoření zdravého prostředí v našich školách a výchova dětí ke zdravým životním návykům a zdraví podporujícímu chování. </a:t>
            </a:r>
            <a:endParaRPr lang="cs-CZ" dirty="0" smtClean="0"/>
          </a:p>
          <a:p>
            <a:r>
              <a:rPr lang="cs-CZ" dirty="0" smtClean="0"/>
              <a:t>Autoři </a:t>
            </a:r>
            <a:r>
              <a:rPr lang="cs-CZ" dirty="0"/>
              <a:t>projektu chápou školu nejen jako místo pro vzdělání, ale i jako jedno z prostředí pro podporu zdraví a šíření myšlenek zdravého života. </a:t>
            </a:r>
            <a:endParaRPr lang="cs-CZ" dirty="0" smtClean="0"/>
          </a:p>
          <a:p>
            <a:r>
              <a:rPr lang="cs-CZ" dirty="0" smtClean="0"/>
              <a:t>Smyslem </a:t>
            </a:r>
            <a:r>
              <a:rPr lang="cs-CZ" dirty="0"/>
              <a:t>vytvoření sítě zdravých škol je postupné naplňování vize, </a:t>
            </a:r>
            <a:r>
              <a:rPr lang="cs-CZ" dirty="0" smtClean="0"/>
              <a:t>podle </a:t>
            </a:r>
            <a:r>
              <a:rPr lang="cs-CZ" dirty="0"/>
              <a:t>níž má každé dítě a každý mladý člověk právo být vzděláván ve škole podporující zdraví.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Konkrétní úkoly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</a:t>
            </a:r>
            <a:r>
              <a:rPr lang="cs-CZ" dirty="0" smtClean="0"/>
              <a:t>ozvoj stylu a rozvíjení možnosti samostatné a poučené volby v péči o vlastní zdraví. </a:t>
            </a:r>
          </a:p>
          <a:p>
            <a:r>
              <a:rPr lang="cs-CZ" dirty="0"/>
              <a:t>O</a:t>
            </a:r>
            <a:r>
              <a:rPr lang="cs-CZ" dirty="0" smtClean="0"/>
              <a:t>rientace na zdravý životní styl celé komunity, školy, obce ( úprava školního režimu a osnov, organizace a způsobu vyučování ). </a:t>
            </a:r>
          </a:p>
          <a:p>
            <a:r>
              <a:rPr lang="cs-CZ" dirty="0"/>
              <a:t>K</a:t>
            </a:r>
            <a:r>
              <a:rPr lang="cs-CZ" dirty="0" smtClean="0"/>
              <a:t>ultivace vztahů uvnitř školy ( rozvíjení sociálních dovedností žáků i učitelů s cílem dosáhnout zlepšení atmosféry školního života ).</a:t>
            </a:r>
          </a:p>
          <a:p>
            <a:r>
              <a:rPr lang="cs-CZ" dirty="0"/>
              <a:t>B</a:t>
            </a:r>
            <a:r>
              <a:rPr lang="cs-CZ" dirty="0" smtClean="0"/>
              <a:t>udování neformálních vztahů k rodičům a obci ( zvyšování prestiže školy, zlepšování informovanosti rodičů, vedoucí k větší důvěře ke škole a k větší snaze spolupracovat ).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programu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vytvoření po všech stránkách zdravého prostředí ve škole včetně kultivace vztahů uvnitř školy </a:t>
            </a:r>
          </a:p>
          <a:p>
            <a:r>
              <a:rPr lang="cs-CZ" dirty="0"/>
              <a:t>výchova ke zdravému životnímu stylu včetně orientace na zdravý životní styl celé komunity i obce </a:t>
            </a:r>
          </a:p>
          <a:p>
            <a:r>
              <a:rPr lang="cs-CZ" dirty="0"/>
              <a:t>spolupráce se sociálními a odbornými partnery, z nichž nejvýznamnější jsou rodiče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principy Projektu Zdravá škola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Autoři knihy Program podpory zdraví ve škole ( 1998 ) uvádějí tři základní </a:t>
            </a:r>
            <a:r>
              <a:rPr lang="cs-CZ" dirty="0" smtClean="0"/>
              <a:t>pilíře</a:t>
            </a:r>
          </a:p>
          <a:p>
            <a:r>
              <a:rPr lang="cs-CZ" dirty="0" smtClean="0"/>
              <a:t>Pohoda prostředí</a:t>
            </a:r>
          </a:p>
          <a:p>
            <a:r>
              <a:rPr lang="cs-CZ" dirty="0" smtClean="0"/>
              <a:t>Zdravé učení</a:t>
            </a:r>
          </a:p>
          <a:p>
            <a:r>
              <a:rPr lang="cs-CZ" dirty="0" smtClean="0"/>
              <a:t>Otevřené partnerství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Pohoda prostředí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Pohoda </a:t>
            </a:r>
            <a:r>
              <a:rPr lang="cs-CZ" b="1" dirty="0"/>
              <a:t>věcného prostředí </a:t>
            </a:r>
            <a:r>
              <a:rPr lang="cs-CZ" dirty="0"/>
              <a:t>– všestranná a vyvážená nabídka podmínek příznivých pro pohodu věcného prostředí školy, tříd a všech učeben ; mají být vybaveny tak, aby splňovaly požadavky účelnosti, estetičnosti, bezpečí i </a:t>
            </a:r>
            <a:r>
              <a:rPr lang="cs-CZ" dirty="0" smtClean="0"/>
              <a:t>hygieny </a:t>
            </a:r>
            <a:r>
              <a:rPr lang="cs-CZ" dirty="0"/>
              <a:t>a aby byly přístupné, podnětné a funkční. </a:t>
            </a:r>
          </a:p>
          <a:p>
            <a:r>
              <a:rPr lang="cs-CZ" b="1" dirty="0" smtClean="0"/>
              <a:t>Pohoda </a:t>
            </a:r>
            <a:r>
              <a:rPr lang="cs-CZ" b="1" dirty="0"/>
              <a:t>sociálního prostředí </a:t>
            </a:r>
            <a:r>
              <a:rPr lang="cs-CZ" dirty="0"/>
              <a:t>– chování by mělo vyjadřovat humanistické postoje lidí, pomáhat vytvářet pozitivní klima školy, podporují otevřenou komunikaci a vstřícnost, úctu, důvěru, snášenlivost, </a:t>
            </a:r>
            <a:r>
              <a:rPr lang="cs-CZ" dirty="0" smtClean="0"/>
              <a:t>ochotu </a:t>
            </a:r>
            <a:r>
              <a:rPr lang="cs-CZ" dirty="0"/>
              <a:t>pomoci, trpělivost. </a:t>
            </a:r>
          </a:p>
          <a:p>
            <a:r>
              <a:rPr lang="cs-CZ" b="1" dirty="0" smtClean="0"/>
              <a:t>Pohoda </a:t>
            </a:r>
            <a:r>
              <a:rPr lang="cs-CZ" b="1" dirty="0"/>
              <a:t>organizačního prostředí </a:t>
            </a:r>
            <a:r>
              <a:rPr lang="cs-CZ" dirty="0"/>
              <a:t>– organizace všech činností ve škole je v souladu s požadavky režimu dne, střídání práce a odpočinku, zdravé výživy a aktivního pohybu.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Zdravé 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4400" b="1" dirty="0" smtClean="0"/>
              <a:t>Smysluplnost </a:t>
            </a:r>
            <a:r>
              <a:rPr lang="cs-CZ" sz="4400" dirty="0" smtClean="0"/>
              <a:t>– dbát na praktickou využitelnost toho, co se děti naučí, východiskem jsou zkušenosti dětí a jejich zájmy ; vyučování je organizováno do tematických bloků, které umožňují autentické a prožitkové učení i změnu metod práce </a:t>
            </a:r>
          </a:p>
          <a:p>
            <a:r>
              <a:rPr lang="cs-CZ" sz="4400" b="1" dirty="0" smtClean="0"/>
              <a:t>Možnost výběru, přiměřenost </a:t>
            </a:r>
            <a:r>
              <a:rPr lang="cs-CZ" sz="4400" dirty="0" smtClean="0"/>
              <a:t>– možnost zvládnout základní i rozšiřující učivo způsobem, který odpovídá jeho typu inteligence a osobnosti ; učivo je věkově přiměřené a vyvážené z hlediska poměru rozumové, citové a sociální výchovy</a:t>
            </a:r>
          </a:p>
          <a:p>
            <a:r>
              <a:rPr lang="cs-CZ" sz="4400" b="1" dirty="0" smtClean="0"/>
              <a:t>Spoluúčast a spolupráce </a:t>
            </a:r>
            <a:r>
              <a:rPr lang="cs-CZ" sz="4400" dirty="0" smtClean="0"/>
              <a:t>– použití metod a forem, které nabízejí využití demokratických principů, efektivní kooperace a spoluúčasti dětí </a:t>
            </a:r>
          </a:p>
          <a:p>
            <a:r>
              <a:rPr lang="cs-CZ" sz="4400" b="1" dirty="0" smtClean="0"/>
              <a:t>Motivující hodnocení </a:t>
            </a:r>
            <a:r>
              <a:rPr lang="cs-CZ" sz="4400" dirty="0" smtClean="0"/>
              <a:t>– poskytovat všem dětem dostatek údajů o tom, jak se jim daří uskutečňovat vlastní rozvoj, v podobě zpětné vazby, ocenění a podpory ; vytváří nekonkurenční a nesoutěživé prostředí, snaží se o posílení dětské sebedůvěry, samostatnosti, odpovědnosti a nezávislosti na vnější autoritě</a:t>
            </a:r>
            <a:br>
              <a:rPr lang="cs-CZ" sz="44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Otevřené partnerství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Škola – model demokratického společenství </a:t>
            </a:r>
            <a:r>
              <a:rPr lang="cs-CZ" dirty="0" smtClean="0"/>
              <a:t>– snaha o změnu hierarchicky uspořádaných vztahů ve vztahy partnerské, umožňují zážitek demokratického života </a:t>
            </a:r>
          </a:p>
          <a:p>
            <a:r>
              <a:rPr lang="cs-CZ" b="1" dirty="0" smtClean="0"/>
              <a:t>Škola jako kulturní a vzdělávací středisko obce </a:t>
            </a:r>
            <a:r>
              <a:rPr lang="cs-CZ" dirty="0" smtClean="0"/>
              <a:t>– otevření školy navenek vůči veřejnosti, stát se kulturním a vzdělávacím centrem obce 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305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Zdravá škola</vt:lpstr>
      <vt:lpstr>Cíl programu Škola podporující zdraví  </vt:lpstr>
      <vt:lpstr>Konkrétní úkoly</vt:lpstr>
      <vt:lpstr>Zásady programu</vt:lpstr>
      <vt:lpstr>Základní principy Projektu Zdravá škola </vt:lpstr>
      <vt:lpstr>Pohoda prostředí</vt:lpstr>
      <vt:lpstr>Zdravé učení</vt:lpstr>
      <vt:lpstr>Otevřené partnerství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Zdravá škola</dc:title>
  <dc:creator>Javorova Barbora</dc:creator>
  <cp:lastModifiedBy>Javorova Barbora</cp:lastModifiedBy>
  <cp:revision>3</cp:revision>
  <dcterms:created xsi:type="dcterms:W3CDTF">2013-03-05T09:58:51Z</dcterms:created>
  <dcterms:modified xsi:type="dcterms:W3CDTF">2016-03-12T10:38:34Z</dcterms:modified>
</cp:coreProperties>
</file>