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302" r:id="rId2"/>
    <p:sldId id="256" r:id="rId3"/>
    <p:sldId id="306" r:id="rId4"/>
    <p:sldId id="307" r:id="rId5"/>
    <p:sldId id="304" r:id="rId6"/>
    <p:sldId id="309" r:id="rId7"/>
    <p:sldId id="303" r:id="rId8"/>
    <p:sldId id="305" r:id="rId9"/>
    <p:sldId id="281" r:id="rId10"/>
    <p:sldId id="282" r:id="rId11"/>
    <p:sldId id="283" r:id="rId12"/>
    <p:sldId id="310" r:id="rId13"/>
    <p:sldId id="257" r:id="rId14"/>
    <p:sldId id="284" r:id="rId15"/>
    <p:sldId id="258" r:id="rId16"/>
    <p:sldId id="259" r:id="rId17"/>
    <p:sldId id="289" r:id="rId18"/>
    <p:sldId id="288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260" r:id="rId32"/>
    <p:sldId id="26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4CE"/>
    <a:srgbClr val="09C7DB"/>
    <a:srgbClr val="249BC0"/>
    <a:srgbClr val="2C79B8"/>
    <a:srgbClr val="4A5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8281" autoAdjust="0"/>
  </p:normalViewPr>
  <p:slideViewPr>
    <p:cSldViewPr>
      <p:cViewPr>
        <p:scale>
          <a:sx n="49" d="100"/>
          <a:sy n="49" d="100"/>
        </p:scale>
        <p:origin x="-1980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1E4AF9-28D3-455A-AD51-5904C49FDA2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A2F2F68-EB40-464C-B1B4-A2739CCADE23}">
      <dgm:prSet phldrT="[Text]"/>
      <dgm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gm:t>
    </dgm:pt>
    <dgm:pt modelId="{341D3453-8A04-4A16-8B89-D750826AA7F4}" type="parTrans" cxnId="{529A1887-1913-4390-8CA4-93719D932273}">
      <dgm:prSet/>
      <dgm:spPr/>
      <dgm:t>
        <a:bodyPr/>
        <a:lstStyle/>
        <a:p>
          <a:endParaRPr lang="cs-CZ"/>
        </a:p>
      </dgm:t>
    </dgm:pt>
    <dgm:pt modelId="{9AED9F69-A576-42EE-8967-77DBA9E35C69}" type="sibTrans" cxnId="{529A1887-1913-4390-8CA4-93719D932273}">
      <dgm:prSet/>
      <dgm:spPr/>
      <dgm:t>
        <a:bodyPr/>
        <a:lstStyle/>
        <a:p>
          <a:endParaRPr lang="cs-CZ"/>
        </a:p>
      </dgm:t>
    </dgm:pt>
    <dgm:pt modelId="{D480842F-8CE4-49DC-8B16-F004A8A0D65C}">
      <dgm:prSet phldrT="[Text]"/>
      <dgm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gm:t>
    </dgm:pt>
    <dgm:pt modelId="{CD1F0FDE-221E-4F91-8180-2500CB828E4F}" type="parTrans" cxnId="{F9266281-114F-4C8D-9D1A-63D19A2025C4}">
      <dgm:prSet/>
      <dgm:spPr/>
      <dgm:t>
        <a:bodyPr/>
        <a:lstStyle/>
        <a:p>
          <a:endParaRPr lang="cs-CZ"/>
        </a:p>
      </dgm:t>
    </dgm:pt>
    <dgm:pt modelId="{09F6E785-8622-4EE4-A8F7-E335169CBE36}" type="sibTrans" cxnId="{F9266281-114F-4C8D-9D1A-63D19A2025C4}">
      <dgm:prSet/>
      <dgm:spPr/>
      <dgm:t>
        <a:bodyPr/>
        <a:lstStyle/>
        <a:p>
          <a:endParaRPr lang="cs-CZ"/>
        </a:p>
      </dgm:t>
    </dgm:pt>
    <dgm:pt modelId="{629D5B48-53C0-47D6-B044-0DDF69D8D3A4}">
      <dgm:prSet phldrT="[Text]"/>
      <dgm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gm:t>
    </dgm:pt>
    <dgm:pt modelId="{574314FD-23BF-4D0D-AF74-73D506CF5608}" type="parTrans" cxnId="{A92D2658-9BE8-42C7-9B9A-618EA22064A5}">
      <dgm:prSet/>
      <dgm:spPr/>
      <dgm:t>
        <a:bodyPr/>
        <a:lstStyle/>
        <a:p>
          <a:endParaRPr lang="cs-CZ"/>
        </a:p>
      </dgm:t>
    </dgm:pt>
    <dgm:pt modelId="{FB309135-7D56-4E16-8D88-3BF409887884}" type="sibTrans" cxnId="{A92D2658-9BE8-42C7-9B9A-618EA22064A5}">
      <dgm:prSet/>
      <dgm:spPr/>
      <dgm:t>
        <a:bodyPr/>
        <a:lstStyle/>
        <a:p>
          <a:endParaRPr lang="cs-CZ"/>
        </a:p>
      </dgm:t>
    </dgm:pt>
    <dgm:pt modelId="{60BCBF4F-A151-4797-854A-71B1AF4A6A43}">
      <dgm:prSet phldrT="[Text]"/>
      <dgm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gm:t>
    </dgm:pt>
    <dgm:pt modelId="{ACD53081-A8A3-41D0-9A41-7D19B7EA6464}" type="parTrans" cxnId="{7F528061-4823-495D-B7CC-BBD41A2166D6}">
      <dgm:prSet/>
      <dgm:spPr/>
      <dgm:t>
        <a:bodyPr/>
        <a:lstStyle/>
        <a:p>
          <a:endParaRPr lang="cs-CZ"/>
        </a:p>
      </dgm:t>
    </dgm:pt>
    <dgm:pt modelId="{BCC7647E-D87E-41AB-90C9-72B2F9F84395}" type="sibTrans" cxnId="{7F528061-4823-495D-B7CC-BBD41A2166D6}">
      <dgm:prSet/>
      <dgm:spPr/>
      <dgm:t>
        <a:bodyPr/>
        <a:lstStyle/>
        <a:p>
          <a:endParaRPr lang="cs-CZ"/>
        </a:p>
      </dgm:t>
    </dgm:pt>
    <dgm:pt modelId="{3509122C-E1A6-4D2A-9243-4B0BF92DD217}">
      <dgm:prSet phldrT="[Text]"/>
      <dgm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gm:t>
    </dgm:pt>
    <dgm:pt modelId="{9EC46420-7DC5-4066-B724-63B34AA1DE86}" type="parTrans" cxnId="{7CE697FC-E872-4C2D-89C6-09CFFE30CBC7}">
      <dgm:prSet/>
      <dgm:spPr/>
      <dgm:t>
        <a:bodyPr/>
        <a:lstStyle/>
        <a:p>
          <a:endParaRPr lang="cs-CZ"/>
        </a:p>
      </dgm:t>
    </dgm:pt>
    <dgm:pt modelId="{C1B87B04-C41C-47C3-A13B-95519B9A2EB3}" type="sibTrans" cxnId="{7CE697FC-E872-4C2D-89C6-09CFFE30CBC7}">
      <dgm:prSet/>
      <dgm:spPr/>
      <dgm:t>
        <a:bodyPr/>
        <a:lstStyle/>
        <a:p>
          <a:endParaRPr lang="cs-CZ"/>
        </a:p>
      </dgm:t>
    </dgm:pt>
    <dgm:pt modelId="{4D6F907F-A6BA-434B-AE6B-234564EAF45D}">
      <dgm:prSet phldrT="[Text]"/>
      <dgm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cs-CZ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gm:t>
    </dgm:pt>
    <dgm:pt modelId="{42BC2A49-CE7D-4A1C-A7A6-A54AF4AC8560}" type="parTrans" cxnId="{67C635ED-E7B2-4F14-B1B7-4351166CDF06}">
      <dgm:prSet/>
      <dgm:spPr/>
      <dgm:t>
        <a:bodyPr/>
        <a:lstStyle/>
        <a:p>
          <a:endParaRPr lang="cs-CZ"/>
        </a:p>
      </dgm:t>
    </dgm:pt>
    <dgm:pt modelId="{036D0BE0-4B8D-439E-A375-8F4F2DA5EFDE}" type="sibTrans" cxnId="{67C635ED-E7B2-4F14-B1B7-4351166CDF06}">
      <dgm:prSet/>
      <dgm:spPr/>
      <dgm:t>
        <a:bodyPr/>
        <a:lstStyle/>
        <a:p>
          <a:endParaRPr lang="cs-CZ"/>
        </a:p>
      </dgm:t>
    </dgm:pt>
    <dgm:pt modelId="{63070DE7-61E8-41F6-A7FB-81B969AEFB0B}" type="pres">
      <dgm:prSet presAssocID="{F21E4AF9-28D3-455A-AD51-5904C49FDA2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4A10806-2036-444F-9B19-8B227D6E6071}" type="pres">
      <dgm:prSet presAssocID="{8A2F2F68-EB40-464C-B1B4-A2739CCADE23}" presName="vertOne" presStyleCnt="0"/>
      <dgm:spPr/>
    </dgm:pt>
    <dgm:pt modelId="{61915506-2979-47B2-B680-982573AD0293}" type="pres">
      <dgm:prSet presAssocID="{8A2F2F68-EB40-464C-B1B4-A2739CCADE23}" presName="txOne" presStyleLbl="node0" presStyleIdx="0" presStyleCnt="1" custLinFactNeighborX="4474" custLinFactNeighborY="-13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6F053F6-7CA1-4F64-86BF-974B3C7740A4}" type="pres">
      <dgm:prSet presAssocID="{8A2F2F68-EB40-464C-B1B4-A2739CCADE23}" presName="parTransOne" presStyleCnt="0"/>
      <dgm:spPr/>
    </dgm:pt>
    <dgm:pt modelId="{6FD71715-938F-43CF-A563-35DD25EE84F5}" type="pres">
      <dgm:prSet presAssocID="{8A2F2F68-EB40-464C-B1B4-A2739CCADE23}" presName="horzOne" presStyleCnt="0"/>
      <dgm:spPr/>
    </dgm:pt>
    <dgm:pt modelId="{6DC622AE-B488-4BC2-8A3E-8DDB6E0673CF}" type="pres">
      <dgm:prSet presAssocID="{D480842F-8CE4-49DC-8B16-F004A8A0D65C}" presName="vertTwo" presStyleCnt="0"/>
      <dgm:spPr/>
    </dgm:pt>
    <dgm:pt modelId="{6A4162CB-BC21-477B-8E68-6B94BA49B824}" type="pres">
      <dgm:prSet presAssocID="{D480842F-8CE4-49DC-8B16-F004A8A0D65C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409F6A-9DE7-4003-AD56-5E79BEAFA88E}" type="pres">
      <dgm:prSet presAssocID="{D480842F-8CE4-49DC-8B16-F004A8A0D65C}" presName="parTransTwo" presStyleCnt="0"/>
      <dgm:spPr/>
    </dgm:pt>
    <dgm:pt modelId="{4BB42D22-4C63-4856-B2CC-A1D4B4B18647}" type="pres">
      <dgm:prSet presAssocID="{D480842F-8CE4-49DC-8B16-F004A8A0D65C}" presName="horzTwo" presStyleCnt="0"/>
      <dgm:spPr/>
    </dgm:pt>
    <dgm:pt modelId="{85F6CC79-8B73-48B4-BD14-66EE886ABE84}" type="pres">
      <dgm:prSet presAssocID="{629D5B48-53C0-47D6-B044-0DDF69D8D3A4}" presName="vertThree" presStyleCnt="0"/>
      <dgm:spPr/>
    </dgm:pt>
    <dgm:pt modelId="{A6264F84-5B57-4580-862F-6A5130432980}" type="pres">
      <dgm:prSet presAssocID="{629D5B48-53C0-47D6-B044-0DDF69D8D3A4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8566698-DA2F-4490-8267-67BBA75348B7}" type="pres">
      <dgm:prSet presAssocID="{629D5B48-53C0-47D6-B044-0DDF69D8D3A4}" presName="horzThree" presStyleCnt="0"/>
      <dgm:spPr/>
    </dgm:pt>
    <dgm:pt modelId="{2156E1D3-23E7-48C8-9DFD-4821CCDF6498}" type="pres">
      <dgm:prSet presAssocID="{FB309135-7D56-4E16-8D88-3BF409887884}" presName="sibSpaceThree" presStyleCnt="0"/>
      <dgm:spPr/>
    </dgm:pt>
    <dgm:pt modelId="{928E623D-8298-4ABD-ABA8-B941715B4810}" type="pres">
      <dgm:prSet presAssocID="{60BCBF4F-A151-4797-854A-71B1AF4A6A43}" presName="vertThree" presStyleCnt="0"/>
      <dgm:spPr/>
    </dgm:pt>
    <dgm:pt modelId="{78F2B049-1064-4636-8044-D941F18DB9C0}" type="pres">
      <dgm:prSet presAssocID="{60BCBF4F-A151-4797-854A-71B1AF4A6A43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F3C8DA2-E716-4CC3-AE7C-47546CCD9397}" type="pres">
      <dgm:prSet presAssocID="{60BCBF4F-A151-4797-854A-71B1AF4A6A43}" presName="horzThree" presStyleCnt="0"/>
      <dgm:spPr/>
    </dgm:pt>
    <dgm:pt modelId="{8CF0B99B-F3F3-4063-B4CD-6B7C9EC11D1C}" type="pres">
      <dgm:prSet presAssocID="{09F6E785-8622-4EE4-A8F7-E335169CBE36}" presName="sibSpaceTwo" presStyleCnt="0"/>
      <dgm:spPr/>
    </dgm:pt>
    <dgm:pt modelId="{03D45249-9D50-4FEE-9BE4-5A08480B50AA}" type="pres">
      <dgm:prSet presAssocID="{3509122C-E1A6-4D2A-9243-4B0BF92DD217}" presName="vertTwo" presStyleCnt="0"/>
      <dgm:spPr/>
    </dgm:pt>
    <dgm:pt modelId="{1F0C046C-491A-4884-B007-B570C9660F22}" type="pres">
      <dgm:prSet presAssocID="{3509122C-E1A6-4D2A-9243-4B0BF92DD217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9DC306E-EBF1-45B7-9B88-E5DFE9703C16}" type="pres">
      <dgm:prSet presAssocID="{3509122C-E1A6-4D2A-9243-4B0BF92DD217}" presName="parTransTwo" presStyleCnt="0"/>
      <dgm:spPr/>
    </dgm:pt>
    <dgm:pt modelId="{EF0CB16E-0ACE-4887-9206-799F98200950}" type="pres">
      <dgm:prSet presAssocID="{3509122C-E1A6-4D2A-9243-4B0BF92DD217}" presName="horzTwo" presStyleCnt="0"/>
      <dgm:spPr/>
    </dgm:pt>
    <dgm:pt modelId="{C26AF7DA-0B55-4E9B-9F49-8EF796651EF9}" type="pres">
      <dgm:prSet presAssocID="{4D6F907F-A6BA-434B-AE6B-234564EAF45D}" presName="vertThree" presStyleCnt="0"/>
      <dgm:spPr/>
    </dgm:pt>
    <dgm:pt modelId="{447198FF-58DB-4376-9BC6-927791D7BD00}" type="pres">
      <dgm:prSet presAssocID="{4D6F907F-A6BA-434B-AE6B-234564EAF45D}" presName="txThree" presStyleLbl="node3" presStyleIdx="2" presStyleCnt="3" custLinFactNeighborX="36" custLinFactNeighborY="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E999CF6-C678-4BF3-B911-B6127287B10F}" type="pres">
      <dgm:prSet presAssocID="{4D6F907F-A6BA-434B-AE6B-234564EAF45D}" presName="horzThree" presStyleCnt="0"/>
      <dgm:spPr/>
    </dgm:pt>
  </dgm:ptLst>
  <dgm:cxnLst>
    <dgm:cxn modelId="{A92D2658-9BE8-42C7-9B9A-618EA22064A5}" srcId="{D480842F-8CE4-49DC-8B16-F004A8A0D65C}" destId="{629D5B48-53C0-47D6-B044-0DDF69D8D3A4}" srcOrd="0" destOrd="0" parTransId="{574314FD-23BF-4D0D-AF74-73D506CF5608}" sibTransId="{FB309135-7D56-4E16-8D88-3BF409887884}"/>
    <dgm:cxn modelId="{529A1887-1913-4390-8CA4-93719D932273}" srcId="{F21E4AF9-28D3-455A-AD51-5904C49FDA22}" destId="{8A2F2F68-EB40-464C-B1B4-A2739CCADE23}" srcOrd="0" destOrd="0" parTransId="{341D3453-8A04-4A16-8B89-D750826AA7F4}" sibTransId="{9AED9F69-A576-42EE-8967-77DBA9E35C69}"/>
    <dgm:cxn modelId="{7CE697FC-E872-4C2D-89C6-09CFFE30CBC7}" srcId="{8A2F2F68-EB40-464C-B1B4-A2739CCADE23}" destId="{3509122C-E1A6-4D2A-9243-4B0BF92DD217}" srcOrd="1" destOrd="0" parTransId="{9EC46420-7DC5-4066-B724-63B34AA1DE86}" sibTransId="{C1B87B04-C41C-47C3-A13B-95519B9A2EB3}"/>
    <dgm:cxn modelId="{2C4C30C5-A146-40A6-91D1-AD70FDB3A853}" type="presOf" srcId="{D480842F-8CE4-49DC-8B16-F004A8A0D65C}" destId="{6A4162CB-BC21-477B-8E68-6B94BA49B824}" srcOrd="0" destOrd="0" presId="urn:microsoft.com/office/officeart/2005/8/layout/hierarchy4"/>
    <dgm:cxn modelId="{7F528061-4823-495D-B7CC-BBD41A2166D6}" srcId="{D480842F-8CE4-49DC-8B16-F004A8A0D65C}" destId="{60BCBF4F-A151-4797-854A-71B1AF4A6A43}" srcOrd="1" destOrd="0" parTransId="{ACD53081-A8A3-41D0-9A41-7D19B7EA6464}" sibTransId="{BCC7647E-D87E-41AB-90C9-72B2F9F84395}"/>
    <dgm:cxn modelId="{09C0BF00-869B-4C60-BAB8-9F27CA09CA9A}" type="presOf" srcId="{3509122C-E1A6-4D2A-9243-4B0BF92DD217}" destId="{1F0C046C-491A-4884-B007-B570C9660F22}" srcOrd="0" destOrd="0" presId="urn:microsoft.com/office/officeart/2005/8/layout/hierarchy4"/>
    <dgm:cxn modelId="{67C635ED-E7B2-4F14-B1B7-4351166CDF06}" srcId="{3509122C-E1A6-4D2A-9243-4B0BF92DD217}" destId="{4D6F907F-A6BA-434B-AE6B-234564EAF45D}" srcOrd="0" destOrd="0" parTransId="{42BC2A49-CE7D-4A1C-A7A6-A54AF4AC8560}" sibTransId="{036D0BE0-4B8D-439E-A375-8F4F2DA5EFDE}"/>
    <dgm:cxn modelId="{EFA0C668-2CBB-49F8-BC1B-C74C4B5DA721}" type="presOf" srcId="{629D5B48-53C0-47D6-B044-0DDF69D8D3A4}" destId="{A6264F84-5B57-4580-862F-6A5130432980}" srcOrd="0" destOrd="0" presId="urn:microsoft.com/office/officeart/2005/8/layout/hierarchy4"/>
    <dgm:cxn modelId="{F9266281-114F-4C8D-9D1A-63D19A2025C4}" srcId="{8A2F2F68-EB40-464C-B1B4-A2739CCADE23}" destId="{D480842F-8CE4-49DC-8B16-F004A8A0D65C}" srcOrd="0" destOrd="0" parTransId="{CD1F0FDE-221E-4F91-8180-2500CB828E4F}" sibTransId="{09F6E785-8622-4EE4-A8F7-E335169CBE36}"/>
    <dgm:cxn modelId="{88AB1FEE-810F-442A-8B29-9EEDAEF2B9CC}" type="presOf" srcId="{60BCBF4F-A151-4797-854A-71B1AF4A6A43}" destId="{78F2B049-1064-4636-8044-D941F18DB9C0}" srcOrd="0" destOrd="0" presId="urn:microsoft.com/office/officeart/2005/8/layout/hierarchy4"/>
    <dgm:cxn modelId="{E3F38319-0358-4BF8-9625-417F3C040EE0}" type="presOf" srcId="{8A2F2F68-EB40-464C-B1B4-A2739CCADE23}" destId="{61915506-2979-47B2-B680-982573AD0293}" srcOrd="0" destOrd="0" presId="urn:microsoft.com/office/officeart/2005/8/layout/hierarchy4"/>
    <dgm:cxn modelId="{50CB0BE8-51F3-4F1A-976C-49A2392B3323}" type="presOf" srcId="{F21E4AF9-28D3-455A-AD51-5904C49FDA22}" destId="{63070DE7-61E8-41F6-A7FB-81B969AEFB0B}" srcOrd="0" destOrd="0" presId="urn:microsoft.com/office/officeart/2005/8/layout/hierarchy4"/>
    <dgm:cxn modelId="{2C47C7F6-D3B2-4B91-A6F2-834319399F08}" type="presOf" srcId="{4D6F907F-A6BA-434B-AE6B-234564EAF45D}" destId="{447198FF-58DB-4376-9BC6-927791D7BD00}" srcOrd="0" destOrd="0" presId="urn:microsoft.com/office/officeart/2005/8/layout/hierarchy4"/>
    <dgm:cxn modelId="{E82EEF9F-12B4-4D92-9414-A2E8BF4CDE0B}" type="presParOf" srcId="{63070DE7-61E8-41F6-A7FB-81B969AEFB0B}" destId="{74A10806-2036-444F-9B19-8B227D6E6071}" srcOrd="0" destOrd="0" presId="urn:microsoft.com/office/officeart/2005/8/layout/hierarchy4"/>
    <dgm:cxn modelId="{1A033CA5-B8EC-436B-9154-DDA913D4C189}" type="presParOf" srcId="{74A10806-2036-444F-9B19-8B227D6E6071}" destId="{61915506-2979-47B2-B680-982573AD0293}" srcOrd="0" destOrd="0" presId="urn:microsoft.com/office/officeart/2005/8/layout/hierarchy4"/>
    <dgm:cxn modelId="{A02FB7F9-9958-47DC-B95F-21AE6AF2183C}" type="presParOf" srcId="{74A10806-2036-444F-9B19-8B227D6E6071}" destId="{B6F053F6-7CA1-4F64-86BF-974B3C7740A4}" srcOrd="1" destOrd="0" presId="urn:microsoft.com/office/officeart/2005/8/layout/hierarchy4"/>
    <dgm:cxn modelId="{AF5B9F95-C115-41E4-9E15-9DBDF139FACD}" type="presParOf" srcId="{74A10806-2036-444F-9B19-8B227D6E6071}" destId="{6FD71715-938F-43CF-A563-35DD25EE84F5}" srcOrd="2" destOrd="0" presId="urn:microsoft.com/office/officeart/2005/8/layout/hierarchy4"/>
    <dgm:cxn modelId="{5533BB8B-3A5F-4DA1-94FB-2AEB458E6D7E}" type="presParOf" srcId="{6FD71715-938F-43CF-A563-35DD25EE84F5}" destId="{6DC622AE-B488-4BC2-8A3E-8DDB6E0673CF}" srcOrd="0" destOrd="0" presId="urn:microsoft.com/office/officeart/2005/8/layout/hierarchy4"/>
    <dgm:cxn modelId="{C61D9EE7-7268-4D23-AF9F-AAA88B7578DA}" type="presParOf" srcId="{6DC622AE-B488-4BC2-8A3E-8DDB6E0673CF}" destId="{6A4162CB-BC21-477B-8E68-6B94BA49B824}" srcOrd="0" destOrd="0" presId="urn:microsoft.com/office/officeart/2005/8/layout/hierarchy4"/>
    <dgm:cxn modelId="{FAA070E0-8700-4116-B899-5932BF6642DB}" type="presParOf" srcId="{6DC622AE-B488-4BC2-8A3E-8DDB6E0673CF}" destId="{2A409F6A-9DE7-4003-AD56-5E79BEAFA88E}" srcOrd="1" destOrd="0" presId="urn:microsoft.com/office/officeart/2005/8/layout/hierarchy4"/>
    <dgm:cxn modelId="{5FEEC74C-7439-4F5F-ADED-A92AC594DE5F}" type="presParOf" srcId="{6DC622AE-B488-4BC2-8A3E-8DDB6E0673CF}" destId="{4BB42D22-4C63-4856-B2CC-A1D4B4B18647}" srcOrd="2" destOrd="0" presId="urn:microsoft.com/office/officeart/2005/8/layout/hierarchy4"/>
    <dgm:cxn modelId="{BF5B86AD-91E9-4C7C-A87E-B5160064E1B5}" type="presParOf" srcId="{4BB42D22-4C63-4856-B2CC-A1D4B4B18647}" destId="{85F6CC79-8B73-48B4-BD14-66EE886ABE84}" srcOrd="0" destOrd="0" presId="urn:microsoft.com/office/officeart/2005/8/layout/hierarchy4"/>
    <dgm:cxn modelId="{5788418B-E047-4529-88C9-BB9B3C289679}" type="presParOf" srcId="{85F6CC79-8B73-48B4-BD14-66EE886ABE84}" destId="{A6264F84-5B57-4580-862F-6A5130432980}" srcOrd="0" destOrd="0" presId="urn:microsoft.com/office/officeart/2005/8/layout/hierarchy4"/>
    <dgm:cxn modelId="{8B5BA6A1-720F-4F20-9195-91706714EB8C}" type="presParOf" srcId="{85F6CC79-8B73-48B4-BD14-66EE886ABE84}" destId="{08566698-DA2F-4490-8267-67BBA75348B7}" srcOrd="1" destOrd="0" presId="urn:microsoft.com/office/officeart/2005/8/layout/hierarchy4"/>
    <dgm:cxn modelId="{536C1FE9-C479-4098-8399-8358BD3C4782}" type="presParOf" srcId="{4BB42D22-4C63-4856-B2CC-A1D4B4B18647}" destId="{2156E1D3-23E7-48C8-9DFD-4821CCDF6498}" srcOrd="1" destOrd="0" presId="urn:microsoft.com/office/officeart/2005/8/layout/hierarchy4"/>
    <dgm:cxn modelId="{D0A82C42-51F9-4C06-8AB8-8D61752EECF9}" type="presParOf" srcId="{4BB42D22-4C63-4856-B2CC-A1D4B4B18647}" destId="{928E623D-8298-4ABD-ABA8-B941715B4810}" srcOrd="2" destOrd="0" presId="urn:microsoft.com/office/officeart/2005/8/layout/hierarchy4"/>
    <dgm:cxn modelId="{39E3E622-05EA-4144-916B-8F0135677737}" type="presParOf" srcId="{928E623D-8298-4ABD-ABA8-B941715B4810}" destId="{78F2B049-1064-4636-8044-D941F18DB9C0}" srcOrd="0" destOrd="0" presId="urn:microsoft.com/office/officeart/2005/8/layout/hierarchy4"/>
    <dgm:cxn modelId="{BAC5011B-F0E9-464C-9981-E47EA6740E5B}" type="presParOf" srcId="{928E623D-8298-4ABD-ABA8-B941715B4810}" destId="{4F3C8DA2-E716-4CC3-AE7C-47546CCD9397}" srcOrd="1" destOrd="0" presId="urn:microsoft.com/office/officeart/2005/8/layout/hierarchy4"/>
    <dgm:cxn modelId="{4755EC87-7048-47D8-9EFB-1149077FBB3C}" type="presParOf" srcId="{6FD71715-938F-43CF-A563-35DD25EE84F5}" destId="{8CF0B99B-F3F3-4063-B4CD-6B7C9EC11D1C}" srcOrd="1" destOrd="0" presId="urn:microsoft.com/office/officeart/2005/8/layout/hierarchy4"/>
    <dgm:cxn modelId="{21BD0E80-5BCE-4B20-B4CE-2F8DC2588092}" type="presParOf" srcId="{6FD71715-938F-43CF-A563-35DD25EE84F5}" destId="{03D45249-9D50-4FEE-9BE4-5A08480B50AA}" srcOrd="2" destOrd="0" presId="urn:microsoft.com/office/officeart/2005/8/layout/hierarchy4"/>
    <dgm:cxn modelId="{0BD35284-2F18-4BAE-A2BC-0B1AE873E0C8}" type="presParOf" srcId="{03D45249-9D50-4FEE-9BE4-5A08480B50AA}" destId="{1F0C046C-491A-4884-B007-B570C9660F22}" srcOrd="0" destOrd="0" presId="urn:microsoft.com/office/officeart/2005/8/layout/hierarchy4"/>
    <dgm:cxn modelId="{DD1DDAE3-ED79-4E6E-99A2-CE8FF0A5B19A}" type="presParOf" srcId="{03D45249-9D50-4FEE-9BE4-5A08480B50AA}" destId="{D9DC306E-EBF1-45B7-9B88-E5DFE9703C16}" srcOrd="1" destOrd="0" presId="urn:microsoft.com/office/officeart/2005/8/layout/hierarchy4"/>
    <dgm:cxn modelId="{094114CB-2744-4A6A-8A9D-2B30B8A8E567}" type="presParOf" srcId="{03D45249-9D50-4FEE-9BE4-5A08480B50AA}" destId="{EF0CB16E-0ACE-4887-9206-799F98200950}" srcOrd="2" destOrd="0" presId="urn:microsoft.com/office/officeart/2005/8/layout/hierarchy4"/>
    <dgm:cxn modelId="{1FADF593-4C72-4135-849D-6B77DC29EC29}" type="presParOf" srcId="{EF0CB16E-0ACE-4887-9206-799F98200950}" destId="{C26AF7DA-0B55-4E9B-9F49-8EF796651EF9}" srcOrd="0" destOrd="0" presId="urn:microsoft.com/office/officeart/2005/8/layout/hierarchy4"/>
    <dgm:cxn modelId="{230F1FD4-AF0E-4D44-A051-D965C6AA7CF2}" type="presParOf" srcId="{C26AF7DA-0B55-4E9B-9F49-8EF796651EF9}" destId="{447198FF-58DB-4376-9BC6-927791D7BD00}" srcOrd="0" destOrd="0" presId="urn:microsoft.com/office/officeart/2005/8/layout/hierarchy4"/>
    <dgm:cxn modelId="{5B225AB2-FBDF-49DE-A6DA-F8B861F3A23D}" type="presParOf" srcId="{C26AF7DA-0B55-4E9B-9F49-8EF796651EF9}" destId="{1E999CF6-C678-4BF3-B911-B6127287B10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15506-2979-47B2-B680-982573AD0293}">
      <dsp:nvSpPr>
        <dsp:cNvPr id="0" name=""/>
        <dsp:cNvSpPr/>
      </dsp:nvSpPr>
      <dsp:spPr>
        <a:xfrm>
          <a:off x="1009" y="1"/>
          <a:ext cx="4399540" cy="430745"/>
        </a:xfrm>
        <a:prstGeom prst="roundRect">
          <a:avLst>
            <a:gd name="adj" fmla="val 10000"/>
          </a:avLst>
        </a:prstGeom>
        <a:solidFill>
          <a:srgbClr val="C0504D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obecná psychologie</a:t>
          </a:r>
        </a:p>
      </dsp:txBody>
      <dsp:txXfrm>
        <a:off x="13625" y="12617"/>
        <a:ext cx="4374308" cy="405513"/>
      </dsp:txXfrm>
    </dsp:sp>
    <dsp:sp modelId="{6A4162CB-BC21-477B-8E68-6B94BA49B824}">
      <dsp:nvSpPr>
        <dsp:cNvPr id="0" name=""/>
        <dsp:cNvSpPr/>
      </dsp:nvSpPr>
      <dsp:spPr>
        <a:xfrm>
          <a:off x="504" y="505352"/>
          <a:ext cx="2873915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psychologie osobnosti</a:t>
          </a:r>
        </a:p>
      </dsp:txBody>
      <dsp:txXfrm>
        <a:off x="13120" y="517968"/>
        <a:ext cx="2848683" cy="405513"/>
      </dsp:txXfrm>
    </dsp:sp>
    <dsp:sp modelId="{A6264F84-5B57-4580-862F-6A5130432980}">
      <dsp:nvSpPr>
        <dsp:cNvPr id="0" name=""/>
        <dsp:cNvSpPr/>
      </dsp:nvSpPr>
      <dsp:spPr>
        <a:xfrm>
          <a:off x="504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psychoterapie</a:t>
          </a:r>
        </a:p>
      </dsp:txBody>
      <dsp:txXfrm>
        <a:off x="13120" y="1022354"/>
        <a:ext cx="1382170" cy="405513"/>
      </dsp:txXfrm>
    </dsp:sp>
    <dsp:sp modelId="{78F2B049-1064-4636-8044-D941F18DB9C0}">
      <dsp:nvSpPr>
        <dsp:cNvPr id="0" name=""/>
        <dsp:cNvSpPr/>
      </dsp:nvSpPr>
      <dsp:spPr>
        <a:xfrm>
          <a:off x="1467018" y="1009738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klinická psychologie</a:t>
          </a:r>
        </a:p>
      </dsp:txBody>
      <dsp:txXfrm>
        <a:off x="1479634" y="1022354"/>
        <a:ext cx="1382170" cy="405513"/>
      </dsp:txXfrm>
    </dsp:sp>
    <dsp:sp modelId="{1F0C046C-491A-4884-B007-B570C9660F22}">
      <dsp:nvSpPr>
        <dsp:cNvPr id="0" name=""/>
        <dsp:cNvSpPr/>
      </dsp:nvSpPr>
      <dsp:spPr>
        <a:xfrm>
          <a:off x="2992642" y="505352"/>
          <a:ext cx="1407402" cy="430745"/>
        </a:xfrm>
        <a:prstGeom prst="roundRect">
          <a:avLst>
            <a:gd name="adj" fmla="val 1000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vývojová psychologie</a:t>
          </a:r>
        </a:p>
      </dsp:txBody>
      <dsp:txXfrm>
        <a:off x="3005258" y="517968"/>
        <a:ext cx="1382170" cy="405513"/>
      </dsp:txXfrm>
    </dsp:sp>
    <dsp:sp modelId="{447198FF-58DB-4376-9BC6-927791D7BD00}">
      <dsp:nvSpPr>
        <dsp:cNvPr id="0" name=""/>
        <dsp:cNvSpPr/>
      </dsp:nvSpPr>
      <dsp:spPr>
        <a:xfrm>
          <a:off x="2993147" y="1009772"/>
          <a:ext cx="1407402" cy="430745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psychodiagnostika</a:t>
          </a:r>
        </a:p>
      </dsp:txBody>
      <dsp:txXfrm>
        <a:off x="3005763" y="1022388"/>
        <a:ext cx="1382170" cy="405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583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Klepnutím lze upravit styl předlohy nadpisů.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42780C0-4A5E-430C-A8A1-104CA5AEC9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21FE3-0126-4179-BB47-A8BF3A011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FAC76-F8C1-4029-8309-78A42A869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2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17F26-9639-4664-BD84-86608BDB6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90123-E838-4A96-91F2-748DDF730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70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595C6-B0A5-4CA6-B63C-F5B918A7E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ED182-B09D-45AA-922A-2A460948F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9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30CA2-3179-47BF-9738-A9373A03A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27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A32C2-23DD-457A-98CC-38E2BFBAB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71535-15C9-49A9-A1D3-FE0552597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0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460FB-4A20-48B6-A391-F88B1A6EF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5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0E2746-0134-4E72-AB44-813D08F9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Úvod do studia psychologie  osobnosti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0063" y="3886200"/>
            <a:ext cx="7715250" cy="1752600"/>
          </a:xfrm>
        </p:spPr>
        <p:txBody>
          <a:bodyPr/>
          <a:lstStyle/>
          <a:p>
            <a:pPr eaLnBrk="1" hangingPunct="1"/>
            <a:endParaRPr lang="cs-CZ" altLang="cs-CZ" smtClean="0"/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osobnosti </a:t>
            </a:r>
            <a:r>
              <a:rPr lang="cs-CZ" altLang="cs-CZ" sz="2400" smtClean="0"/>
              <a:t>(Smékal, 2002)</a:t>
            </a:r>
            <a:endParaRPr lang="en-US" altLang="cs-CZ" sz="2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060575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smtClean="0"/>
              <a:t>	</a:t>
            </a:r>
            <a:r>
              <a:rPr lang="cs-CZ" altLang="cs-CZ" sz="1800" b="1" smtClean="0"/>
              <a:t>Osobnost je jednotná psychofyziologická celost, integrace dynamických vztahů mezi biologickými (konstitučními) a sociálními momenty. (K.Gotschaldt)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Každý člověk je v určitých ohledech jako všichni ostatní, jako někteří lidé, jako žádný jiný člověk. (A. H. Murray)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integrovaný, k seberealizaci směřující systém psychických a psychofyziologických funkcí individua, které jsou v neustálé interakci s prostředím. (P. Říčan)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konečný produkt našeho systému zvyků.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(J. B. Watson)</a:t>
            </a:r>
            <a:endParaRPr lang="en-US" alt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osobnosti </a:t>
            </a:r>
            <a:r>
              <a:rPr lang="cs-CZ" altLang="cs-CZ" sz="2400" smtClean="0"/>
              <a:t>(Smékal, 2002)</a:t>
            </a:r>
            <a:endParaRPr lang="en-US" altLang="cs-CZ" sz="24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smtClean="0"/>
              <a:t>	</a:t>
            </a:r>
            <a:r>
              <a:rPr lang="cs-CZ" altLang="cs-CZ" sz="1800" b="1" smtClean="0"/>
              <a:t>Osobnost je konvergencí všech podstatných kulturních tendencí v psychice. Čím kulturnější člověk je, tím méně může být jedinečnou osobností. (Vernon)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nezáleží na vlastnostech, ale ve způsobu jejich spojení.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(Peters)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to, čím se jeden člověk odlišuje od druhého z hlediska kvantitativního i kvalitativního. (H. J. Smith)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Osobnost je sumou psychickýcch reakcí člověka na mínění, které má o něm jeho okolí. (Ch. H. Cooley)</a:t>
            </a:r>
            <a:endParaRPr lang="en-US" alt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základní přístupy…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Psychoanalýza</a:t>
            </a:r>
          </a:p>
          <a:p>
            <a:r>
              <a:rPr lang="cs-CZ" dirty="0" smtClean="0"/>
              <a:t>Behaviorismus</a:t>
            </a:r>
          </a:p>
          <a:p>
            <a:r>
              <a:rPr lang="cs-CZ" dirty="0" smtClean="0"/>
              <a:t>Humanistická psychologie</a:t>
            </a:r>
          </a:p>
          <a:p>
            <a:r>
              <a:rPr lang="cs-CZ" dirty="0" smtClean="0"/>
              <a:t>A  pak moderní přístupy: kognitivní, rysový…</a:t>
            </a:r>
          </a:p>
          <a:p>
            <a:r>
              <a:rPr lang="cs-CZ" dirty="0" smtClean="0"/>
              <a:t>Liší se právě v pohledu na osobnost člověka</a:t>
            </a:r>
            <a:endParaRPr lang="cs-CZ" dirty="0"/>
          </a:p>
          <a:p>
            <a:r>
              <a:rPr lang="cs-CZ" dirty="0" smtClean="0"/>
              <a:t>Mnoho z nich vycházejících  různých teorií…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7856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62865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Psychoanalýza, neopsychoanalýza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971550" y="1916113"/>
            <a:ext cx="7724775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folHlink"/>
                </a:solidFill>
              </a:rPr>
              <a:t>Sigmund Freud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Vědomí x předvědomí x nevědomí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Struktura osobnosti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ID – je iracionální, princip slasti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EGO – je racionální, princip reality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SUPEREGO – princip dokonalosti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Intrapersonální konflikty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	id versus ego, id versus superego, ego versus superego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Obranné mechanismy – slouží pro ochranu ega před myšlenkami,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které jsou zraňující, úzkost vyvolávající.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/>
              <a:t>Vytěsnění, sublimace, regrese, fixace…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folHlink"/>
                </a:solidFill>
              </a:rPr>
              <a:t>C. G. Jung, A. Adler, K. Horneyová, H. S. Sullivan, E. Fromm,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folHlink"/>
                </a:solidFill>
              </a:rPr>
              <a:t>E. Erikson, …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cs-CZ" sz="1800" b="1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smtClean="0"/>
              <a:t>Behaviorismus, neobehaviorismus</a:t>
            </a:r>
            <a:endParaRPr lang="en-US" altLang="cs-CZ" sz="3200" b="1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>
                <a:solidFill>
                  <a:schemeClr val="folHlink"/>
                </a:solidFill>
              </a:rPr>
              <a:t>Otec behaviorismu J. B. Watson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smtClean="0"/>
              <a:t>	„…Dejte mi tucet zdravých dobře rostlých dětí a vlastní specifický svět, v němž bych je vychovával, a já vám ručím za to, že z každého z nich vychovám specialistu podle objednávky: lékaře, právníka, umělce, vedoucího prodejny, ba dokonce i žebráka a zloděje, bez zřetele k jeho vlohám, sklonům, tendencím, schopnostem, zájmům a výbavě jeho předků…“</a:t>
            </a:r>
            <a:endParaRPr lang="en-US" altLang="cs-CZ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403350" y="1052513"/>
            <a:ext cx="6283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Behaviorismus, neobehaviorismus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611188" y="2276475"/>
            <a:ext cx="8156575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Důraz na chování, viditelné projevy organismu.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Reakce (jednání) člověka je funkcí prostředí (stimulu) a osobnosti (black box).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Ivan P. Pavlov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Teorie klasického podmiňování – nepodmíněný x podmíněný podnět.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Clark L. Hull, B. F. Skinner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Rozvíjeli teorii podmiňování, zamýšleli se nad zamezením vyhasnutí podmíněné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odezvy.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John Dollard, Neal E. Miller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Zabývali se procesem učení, vymezovali jeho složky.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 </a:t>
            </a:r>
            <a:endParaRPr lang="en-US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311275" y="1012825"/>
            <a:ext cx="4841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Humanistická psychologie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755650" y="2349500"/>
            <a:ext cx="7869238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folHlink"/>
                </a:solidFill>
              </a:rPr>
              <a:t>Abraham Maslow, Carl R. Rogers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Opozice vůči behaviorismu i proti „pudovým“ silám psychoanalýzy.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Zdůraznění svobody a individuality.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Optimistický pohled na organismu, může být moudřejší než vědomí.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Vůle k seberealizaci, mohou jí být postaveny překážky.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Sebepojetí – názor člověka na sebe sama (pozitivní, zhodnocující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nebo negativní, znehodnocující). Je formováno rodiči a dalšími významnými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osobami.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Nepodmíněné kladné přijetí, upozorňování na chyby v chování x na chyby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v člověku.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Kongruence – shoda mezi prožitky přítomnými v organismu a tím, jak jsou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symbolizovány v já.  </a:t>
            </a:r>
            <a:endParaRPr lang="en-US" altLang="cs-CZ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549275"/>
            <a:ext cx="7793037" cy="1127125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Názor na lidskou povahu</a:t>
            </a:r>
            <a:endParaRPr lang="en-US" altLang="cs-CZ" sz="36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negativní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neutrální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pozitivní</a:t>
            </a:r>
            <a:endParaRPr lang="en-US" altLang="cs-CZ" sz="2200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428750" y="1071563"/>
            <a:ext cx="3617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chemeClr val="tx2"/>
                </a:solidFill>
              </a:rPr>
              <a:t>Psychologie osobnosti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592138" y="2216150"/>
            <a:ext cx="59817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Obecná psychologie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			x Psychologie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			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			x Psychoterapie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cs-CZ" sz="2000" b="1"/>
          </a:p>
          <a:p>
            <a:pPr lvl="2"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cs-CZ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Je chování svobodné nebo determinované?</a:t>
            </a:r>
            <a:endParaRPr lang="en-US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determinované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svobodná volba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Základní motivy</a:t>
            </a:r>
            <a:endParaRPr lang="en-US" altLang="cs-CZ" sz="36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sex a agrese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popudy různého druhu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sebeaktualizace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Struktura osobnosti</a:t>
            </a:r>
            <a:endParaRPr lang="en-US" altLang="cs-CZ" sz="36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id, ego, super ego</a:t>
            </a: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zvyky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self (jáství)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Role nevědomí</a:t>
            </a:r>
            <a:endParaRPr lang="en-US" altLang="cs-CZ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maximalizovaná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prakticky neexistující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minimalizovaná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Vývojový důraz</a:t>
            </a:r>
            <a:endParaRPr lang="en-US" altLang="cs-CZ" sz="36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psychosexuální stádia</a:t>
            </a:r>
            <a:r>
              <a:rPr lang="cs-CZ" altLang="cs-CZ" sz="2200" b="1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kritické situace, učení – identifikace a imitace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vývoj  obrazu sebe sama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cs-CZ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686878671"/>
              </p:ext>
            </p:extLst>
          </p:nvPr>
        </p:nvGraphicFramePr>
        <p:xfrm>
          <a:off x="2339752" y="2780928"/>
          <a:ext cx="4400550" cy="144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obecné psychologie a ostatních oborů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842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smtClean="0"/>
              <a:t>Bariéry osobního růstu</a:t>
            </a:r>
            <a:endParaRPr lang="en-US" altLang="cs-CZ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17713"/>
            <a:ext cx="84867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Psychoanalýza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nevědomé konflikty, fixace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Behaviorismus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maladaptivní zvyky, patologické prostředí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2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Humanistická psychologie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200" b="1" smtClean="0"/>
              <a:t>	</a:t>
            </a:r>
            <a:r>
              <a:rPr lang="cs-CZ" altLang="cs-CZ" sz="2200" b="1" smtClean="0">
                <a:solidFill>
                  <a:schemeClr val="folHlink"/>
                </a:solidFill>
              </a:rPr>
              <a:t>podmínky hodnoty, inkongruence</a:t>
            </a:r>
            <a:endParaRPr lang="en-US" altLang="cs-CZ" sz="2200" b="1" smtClean="0">
              <a:solidFill>
                <a:schemeClr val="fol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4"/>
          <p:cNvSpPr txBox="1">
            <a:spLocks noChangeArrowheads="1"/>
          </p:cNvSpPr>
          <p:nvPr/>
        </p:nvSpPr>
        <p:spPr bwMode="auto">
          <a:xfrm>
            <a:off x="1527175" y="941388"/>
            <a:ext cx="6121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Teoretická psychologie osobnosti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166813" y="2216150"/>
            <a:ext cx="60293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Co je to osobnost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Z čeho se skládá = struktura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spolu tyto komponenty souvisí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se osobnost mění v průběhu ontogeneze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osobnost funguje = dynamika osobnosti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je možné osobnost poznat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Jaké jsou poruchy osobnosti</a:t>
            </a:r>
            <a:endParaRPr lang="en-US" alt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4"/>
          <p:cNvSpPr txBox="1">
            <a:spLocks noChangeArrowheads="1"/>
          </p:cNvSpPr>
          <p:nvPr/>
        </p:nvSpPr>
        <p:spPr bwMode="auto">
          <a:xfrm>
            <a:off x="1311275" y="941388"/>
            <a:ext cx="5922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b="1">
                <a:solidFill>
                  <a:schemeClr val="tx2"/>
                </a:solidFill>
              </a:rPr>
              <a:t>Praktická psychologie osobnosti</a:t>
            </a:r>
            <a:endParaRPr lang="en-US" altLang="cs-CZ" sz="2800" b="1">
              <a:solidFill>
                <a:schemeClr val="tx2"/>
              </a:solidFill>
            </a:endParaRPr>
          </a:p>
        </p:txBody>
      </p:sp>
      <p:sp>
        <p:nvSpPr>
          <p:cNvPr id="31747" name="Text Box 5"/>
          <p:cNvSpPr txBox="1">
            <a:spLocks noChangeArrowheads="1"/>
          </p:cNvSpPr>
          <p:nvPr/>
        </p:nvSpPr>
        <p:spPr bwMode="auto">
          <a:xfrm>
            <a:off x="1042988" y="2225675"/>
            <a:ext cx="7761287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Jakou osobností je tento člověk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se bude tento člověk chovat v takové a takové situaci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bude tento člověk řešit daný úkol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Proč je tento člověk takový, jaký je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sz="2000" b="1"/>
              <a:t> Jak se bude utvářet osobnost tohoto člověka, když na něj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/>
              <a:t>   budou působit takové a takové podmínky, okolnosti</a:t>
            </a:r>
            <a:endParaRPr lang="en-US" altLang="cs-CZ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045" y="2060848"/>
            <a:ext cx="5900737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psychologie versus psychologie osobnosti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36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Psychologie osobnosti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000" b="1" smtClean="0"/>
              <a:t>Dvě rozdílné cesty:</a:t>
            </a:r>
          </a:p>
          <a:p>
            <a:r>
              <a:rPr lang="cs-CZ" altLang="cs-CZ" sz="1800" b="1" smtClean="0"/>
              <a:t>zkoumání jednotlivých složek osobnosti: temperament, charakter, sebepojetí, motivace</a:t>
            </a:r>
            <a:r>
              <a:rPr lang="cs-CZ" altLang="cs-CZ" sz="2000" b="1" smtClean="0"/>
              <a:t>…</a:t>
            </a:r>
          </a:p>
          <a:p>
            <a:r>
              <a:rPr lang="cs-CZ" altLang="cs-CZ" b="1" smtClean="0"/>
              <a:t> </a:t>
            </a:r>
            <a:r>
              <a:rPr lang="cs-CZ" altLang="cs-CZ" sz="1800" b="1" smtClean="0"/>
              <a:t>pohled na osobnost prostřednictvím koncepcí různých autorů</a:t>
            </a:r>
          </a:p>
          <a:p>
            <a:pPr lvl="2"/>
            <a:r>
              <a:rPr lang="cs-CZ" altLang="cs-CZ" sz="1800" b="1" smtClean="0"/>
              <a:t>behaviorismus – Watson, Skinner,…</a:t>
            </a:r>
          </a:p>
          <a:p>
            <a:pPr lvl="2"/>
            <a:r>
              <a:rPr lang="cs-CZ" altLang="cs-CZ" sz="1800" b="1" smtClean="0"/>
              <a:t>psychoanalýza – Freud, Jung, Adler, Horneyová,…</a:t>
            </a:r>
          </a:p>
          <a:p>
            <a:pPr lvl="2"/>
            <a:r>
              <a:rPr lang="cs-CZ" altLang="cs-CZ" sz="1800" b="1" smtClean="0"/>
              <a:t>humanistická – Roger, Maslow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Namalujte si člověka…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148" y="2217478"/>
            <a:ext cx="4153480" cy="37152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327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Tři pilíře utváření osobnosti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1800" b="1" smtClean="0"/>
              <a:t>Biologické faktory (vliv na vlohy, temperament)</a:t>
            </a:r>
          </a:p>
          <a:p>
            <a:endParaRPr lang="cs-CZ" altLang="cs-CZ" sz="1800" b="1" smtClean="0"/>
          </a:p>
          <a:p>
            <a:r>
              <a:rPr lang="cs-CZ" altLang="cs-CZ" sz="1800" b="1" smtClean="0"/>
              <a:t>Sociální faktory (charakter…)</a:t>
            </a:r>
          </a:p>
          <a:p>
            <a:endParaRPr lang="cs-CZ" altLang="cs-CZ" sz="1800" b="1" smtClean="0"/>
          </a:p>
          <a:p>
            <a:r>
              <a:rPr lang="cs-CZ" altLang="cs-CZ" sz="1800" b="1" smtClean="0"/>
              <a:t>Sebeutváření ( moje vlastní cesta, sebevýchova, sebeurčení</a:t>
            </a:r>
            <a:r>
              <a:rPr lang="cs-CZ" altLang="cs-CZ" smtClean="0"/>
              <a:t>)</a:t>
            </a:r>
          </a:p>
          <a:p>
            <a:endParaRPr lang="cs-CZ" altLang="cs-CZ" smtClean="0"/>
          </a:p>
          <a:p>
            <a:r>
              <a:rPr lang="cs-CZ" altLang="cs-CZ" sz="1800" u="sng" smtClean="0"/>
              <a:t>Věčná otázka: Co má největší vliv na utváření osobnosti?</a:t>
            </a:r>
          </a:p>
          <a:p>
            <a:endParaRPr lang="cs-CZ" altLang="cs-CZ" u="sng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altLang="cs-CZ" smtClean="0"/>
              <a:t>Biologické a sociální faktory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altLang="cs-CZ" sz="2000" smtClean="0"/>
              <a:t>Výzkumy dvojčat – výchova x genetika</a:t>
            </a:r>
          </a:p>
          <a:p>
            <a:endParaRPr lang="cs-CZ" altLang="cs-CZ" sz="2000" smtClean="0"/>
          </a:p>
          <a:p>
            <a:endParaRPr lang="cs-CZ" altLang="cs-CZ" sz="2000" smtClean="0"/>
          </a:p>
          <a:p>
            <a:endParaRPr lang="cs-CZ" altLang="cs-CZ" sz="2000" smtClean="0"/>
          </a:p>
          <a:p>
            <a:r>
              <a:rPr lang="cs-CZ" altLang="cs-CZ" sz="2000" smtClean="0"/>
              <a:t>Rasové teorie – biologická podmíněnost některých složek osobnosti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765175"/>
            <a:ext cx="7793037" cy="911225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osobnosti</a:t>
            </a:r>
            <a:endParaRPr lang="en-US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2309813"/>
            <a:ext cx="7772400" cy="45799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>
                <a:solidFill>
                  <a:schemeClr val="folHlink"/>
                </a:solidFill>
              </a:rPr>
              <a:t>Co je to osobnost?</a:t>
            </a:r>
            <a:r>
              <a:rPr lang="cs-CZ" altLang="cs-CZ" b="1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b="1" dirty="0" smtClean="0"/>
              <a:t>	</a:t>
            </a:r>
            <a:r>
              <a:rPr lang="cs-CZ" altLang="cs-CZ" sz="1800" b="1" dirty="0" smtClean="0"/>
              <a:t>Osobnost v laickém slova smyslu – „…osobnosti Superstar jsou rychlokvašky…“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1800" b="1" dirty="0" smtClean="0"/>
              <a:t>	„Václav Havel je osobnost“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1800" b="1" dirty="0" smtClean="0"/>
          </a:p>
          <a:p>
            <a:pPr eaLnBrk="1" hangingPunct="1">
              <a:buNone/>
            </a:pPr>
            <a:r>
              <a:rPr lang="cs-CZ" altLang="cs-CZ" sz="1800" b="1" dirty="0" smtClean="0"/>
              <a:t>V psychologii osobnosti je osobností každý</a:t>
            </a:r>
            <a:r>
              <a:rPr lang="cs-CZ" altLang="cs-CZ" sz="1800" b="1" dirty="0" smtClean="0"/>
              <a:t>: </a:t>
            </a:r>
            <a:r>
              <a:rPr lang="cs-CZ" sz="1800" dirty="0" smtClean="0"/>
              <a:t>nejen Sestra Tereza či John Lennon, i vy i já a samozřejmě člověk na Vašem obrázku. </a:t>
            </a:r>
          </a:p>
          <a:p>
            <a:pPr eaLnBrk="1" hangingPunct="1">
              <a:buNone/>
            </a:pPr>
            <a:endParaRPr lang="cs-CZ" sz="1800" dirty="0" smtClean="0"/>
          </a:p>
          <a:p>
            <a:pPr eaLnBrk="1" hangingPunct="1">
              <a:buNone/>
            </a:pPr>
            <a:r>
              <a:rPr lang="cs-CZ" sz="1800" dirty="0" smtClean="0"/>
              <a:t>Je osobnost tedy</a:t>
            </a:r>
            <a:r>
              <a:rPr lang="cs-CZ" sz="1800" b="1" dirty="0" smtClean="0"/>
              <a:t> souhrn různých složek, </a:t>
            </a:r>
            <a:r>
              <a:rPr lang="cs-CZ" sz="1800" dirty="0" smtClean="0"/>
              <a:t>které jsme si vyjmenovali a které spolu tvoří složitý funkční systém? Anebo je osobnost tím,</a:t>
            </a:r>
            <a:r>
              <a:rPr lang="cs-CZ" sz="1800" b="1" dirty="0" smtClean="0"/>
              <a:t> co to všechno propojuje určitým specifickým způsobem? </a:t>
            </a:r>
            <a:r>
              <a:rPr lang="cs-CZ" sz="1800" dirty="0" smtClean="0"/>
              <a:t>Takže vlastně:</a:t>
            </a:r>
            <a:r>
              <a:rPr lang="cs-CZ" sz="1800" b="1" dirty="0" smtClean="0"/>
              <a:t> je moje osobnost příčinou nebo výsledkem? </a:t>
            </a:r>
            <a:endParaRPr lang="cs-CZ" alt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876</TotalTime>
  <Words>485</Words>
  <Application>Microsoft Office PowerPoint</Application>
  <PresentationFormat>Předvádění na obrazovce (4:3)</PresentationFormat>
  <Paragraphs>262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Tahoma</vt:lpstr>
      <vt:lpstr>Arial</vt:lpstr>
      <vt:lpstr>Wingdings</vt:lpstr>
      <vt:lpstr>Calibri</vt:lpstr>
      <vt:lpstr>Směsice</vt:lpstr>
      <vt:lpstr>Úvod do studia psychologie  osobnosti</vt:lpstr>
      <vt:lpstr>Prezentace aplikace PowerPoint</vt:lpstr>
      <vt:lpstr>Postavení obecné psychologie a ostatních oborů</vt:lpstr>
      <vt:lpstr>Obecná psychologie versus psychologie osobnosti</vt:lpstr>
      <vt:lpstr>Psychologie osobnosti</vt:lpstr>
      <vt:lpstr>Namalujte si člověka…</vt:lpstr>
      <vt:lpstr>Tři pilíře utváření osobnosti</vt:lpstr>
      <vt:lpstr>Biologické a sociální faktory</vt:lpstr>
      <vt:lpstr>Definice osobnosti</vt:lpstr>
      <vt:lpstr>Definice osobnosti (Smékal, 2002)</vt:lpstr>
      <vt:lpstr>Definice osobnosti (Smékal, 2002)</vt:lpstr>
      <vt:lpstr>Tři základní přístupy…</vt:lpstr>
      <vt:lpstr>Prezentace aplikace PowerPoint</vt:lpstr>
      <vt:lpstr>Behaviorismus, neobehaviorismus</vt:lpstr>
      <vt:lpstr>Prezentace aplikace PowerPoint</vt:lpstr>
      <vt:lpstr>Prezentace aplikace PowerPoint</vt:lpstr>
      <vt:lpstr>Názor na lidskou povahu</vt:lpstr>
      <vt:lpstr>Názor na lidskou povahu</vt:lpstr>
      <vt:lpstr>Je chování svobodné nebo determinované?</vt:lpstr>
      <vt:lpstr>Je chování svobodné nebo determinované?</vt:lpstr>
      <vt:lpstr>Základní motivy</vt:lpstr>
      <vt:lpstr>Základní motivy</vt:lpstr>
      <vt:lpstr>Struktura osobnosti</vt:lpstr>
      <vt:lpstr>Struktura osobnosti</vt:lpstr>
      <vt:lpstr>Role nevědomí</vt:lpstr>
      <vt:lpstr>Role nevědomí</vt:lpstr>
      <vt:lpstr>Vývojový důraz</vt:lpstr>
      <vt:lpstr>Vývojový důraz</vt:lpstr>
      <vt:lpstr>Bariéry osobního růstu</vt:lpstr>
      <vt:lpstr>Bariéry osobního růstu</vt:lpstr>
      <vt:lpstr>Prezentace aplikace PowerPoint</vt:lpstr>
      <vt:lpstr>Prezentace aplikace PowerPoint</vt:lpstr>
    </vt:vector>
  </TitlesOfParts>
  <Company>PsÚ AV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Denisa Denglerová</dc:creator>
  <cp:lastModifiedBy>Strobachová</cp:lastModifiedBy>
  <cp:revision>25</cp:revision>
  <dcterms:created xsi:type="dcterms:W3CDTF">2005-11-07T11:33:20Z</dcterms:created>
  <dcterms:modified xsi:type="dcterms:W3CDTF">2015-02-24T00:46:19Z</dcterms:modified>
</cp:coreProperties>
</file>