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6" r:id="rId4"/>
    <p:sldId id="257" r:id="rId5"/>
    <p:sldId id="258" r:id="rId6"/>
    <p:sldId id="259" r:id="rId7"/>
    <p:sldId id="261" r:id="rId8"/>
    <p:sldId id="262" r:id="rId9"/>
    <p:sldId id="263" r:id="rId10"/>
    <p:sldId id="264" r:id="rId11"/>
    <p:sldId id="265" r:id="rId12"/>
  </p:sldIdLst>
  <p:sldSz cx="12192000" cy="6858000"/>
  <p:notesSz cx="7104380" cy="10234930"/>
  <p:defaultTextStyle>
    <a:defPPr>
      <a:defRPr lang="en-US"/>
    </a:defPPr>
    <a:lvl1pPr marL="0" lvl="0"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1pPr>
    <a:lvl2pPr marL="457200" lvl="1"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2pPr>
    <a:lvl3pPr marL="914400" lvl="2"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3pPr>
    <a:lvl4pPr marL="1371600" lvl="3"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4pPr>
    <a:lvl5pPr marL="1828800" lvl="4"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5pPr>
    <a:lvl6pPr marL="2286000" lvl="5"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6pPr>
    <a:lvl7pPr marL="2743200" lvl="6"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7pPr>
    <a:lvl8pPr marL="3200400" lvl="7"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8pPr>
    <a:lvl9pPr marL="3657600" lvl="8"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2"/>
    <p:restoredTop sz="94660"/>
  </p:normalViewPr>
  <p:slideViewPr>
    <p:cSldViewPr snapToGrid="0" showGuides="1">
      <p:cViewPr varScale="1">
        <p:scale>
          <a:sx n="53" d="100"/>
          <a:sy n="53" d="100"/>
        </p:scale>
        <p:origin x="180" y="54"/>
      </p:cViewPr>
      <p:guideLst>
        <p:guide orient="horz" pos="2160"/>
        <p:guide pos="2880"/>
      </p:guideLst>
    </p:cSldViewPr>
  </p:slideViewPr>
  <p:notesTextViewPr>
    <p:cViewPr>
      <p:scale>
        <a:sx n="1" d="1"/>
        <a:sy n="1" d="1"/>
      </p:scale>
      <p:origin x="0" y="0"/>
    </p:cViewPr>
  </p:notesText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pPr fontAlgn="auto"/>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5" name="Footer Placeholder 4"/>
          <p:cNvSpPr>
            <a:spLocks noGrp="1"/>
          </p:cNvSpPr>
          <p:nvPr>
            <p:ph type="ftr" sz="quarter" idx="11"/>
          </p:nvPr>
        </p:nvSpPr>
        <p:spPr/>
        <p:txBody>
          <a:bodyPr/>
          <a:p>
            <a:pPr fontAlgn="auto"/>
            <a:endParaRPr lang="en-US" strike="noStrike" noProof="1"/>
          </a:p>
        </p:txBody>
      </p:sp>
      <p:sp>
        <p:nvSpPr>
          <p:cNvPr id="6" name="Slide Number Placeholder 5"/>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3" name="Date Placeholder 2"/>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4" name="Footer Placeholder 3"/>
          <p:cNvSpPr>
            <a:spLocks noGrp="1"/>
          </p:cNvSpPr>
          <p:nvPr>
            <p:ph type="ftr" sz="quarter" idx="11"/>
          </p:nvPr>
        </p:nvSpPr>
        <p:spPr/>
        <p:txBody>
          <a:bodyPr/>
          <a:p>
            <a:pPr fontAlgn="auto"/>
            <a:endParaRPr lang="en-US" strike="noStrike" noProof="1"/>
          </a:p>
        </p:txBody>
      </p:sp>
      <p:sp>
        <p:nvSpPr>
          <p:cNvPr id="5" name="Slide Number Placeholder 4"/>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5" name="Footer Placeholder 4"/>
          <p:cNvSpPr>
            <a:spLocks noGrp="1"/>
          </p:cNvSpPr>
          <p:nvPr>
            <p:ph type="ftr" sz="quarter" idx="11"/>
          </p:nvPr>
        </p:nvSpPr>
        <p:spPr/>
        <p:txBody>
          <a:bodyPr/>
          <a:p>
            <a:pPr fontAlgn="auto"/>
            <a:endParaRPr lang="en-US" strike="noStrike" noProof="1"/>
          </a:p>
        </p:txBody>
      </p:sp>
      <p:sp>
        <p:nvSpPr>
          <p:cNvPr id="6" name="Slide Number Placeholder 5"/>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pPr fontAlgn="auto"/>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5" name="Footer Placeholder 4"/>
          <p:cNvSpPr>
            <a:spLocks noGrp="1"/>
          </p:cNvSpPr>
          <p:nvPr>
            <p:ph type="ftr" sz="quarter" idx="11"/>
          </p:nvPr>
        </p:nvSpPr>
        <p:spPr/>
        <p:txBody>
          <a:bodyPr/>
          <a:p>
            <a:pPr fontAlgn="auto"/>
            <a:endParaRPr lang="en-US" strike="noStrike" noProof="1"/>
          </a:p>
        </p:txBody>
      </p:sp>
      <p:sp>
        <p:nvSpPr>
          <p:cNvPr id="6" name="Slide Number Placeholder 5"/>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838200" y="1825625"/>
            <a:ext cx="5181600" cy="43513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Content Placeholder 3"/>
          <p:cNvSpPr>
            <a:spLocks noGrp="1"/>
          </p:cNvSpPr>
          <p:nvPr>
            <p:ph sz="half" idx="2"/>
          </p:nvPr>
        </p:nvSpPr>
        <p:spPr>
          <a:xfrm>
            <a:off x="6172200" y="1825625"/>
            <a:ext cx="5181600" cy="435133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6" name="Footer Placeholder 5"/>
          <p:cNvSpPr>
            <a:spLocks noGrp="1"/>
          </p:cNvSpPr>
          <p:nvPr>
            <p:ph type="ftr" sz="quarter" idx="11"/>
          </p:nvPr>
        </p:nvSpPr>
        <p:spPr/>
        <p:txBody>
          <a:bodyPr/>
          <a:p>
            <a:pPr fontAlgn="auto"/>
            <a:endParaRPr lang="en-US" strike="noStrike" noProof="1"/>
          </a:p>
        </p:txBody>
      </p:sp>
      <p:sp>
        <p:nvSpPr>
          <p:cNvPr id="7" name="Slide Number Placeholder 6"/>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pPr fontAlgn="auto"/>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839788" y="2505075"/>
            <a:ext cx="5157787" cy="368458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6172200" y="2505075"/>
            <a:ext cx="5183188" cy="3684588"/>
          </a:xfrm>
        </p:spPr>
        <p:txBody>
          <a:bodyPr/>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8" name="Footer Placeholder 7"/>
          <p:cNvSpPr>
            <a:spLocks noGrp="1"/>
          </p:cNvSpPr>
          <p:nvPr>
            <p:ph type="ftr" sz="quarter" idx="11"/>
          </p:nvPr>
        </p:nvSpPr>
        <p:spPr/>
        <p:txBody>
          <a:bodyPr/>
          <a:p>
            <a:pPr fontAlgn="auto"/>
            <a:endParaRPr lang="en-US" strike="noStrike" noProof="1"/>
          </a:p>
        </p:txBody>
      </p:sp>
      <p:sp>
        <p:nvSpPr>
          <p:cNvPr id="9" name="Slide Number Placeholder 8"/>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4" name="Footer Placeholder 3"/>
          <p:cNvSpPr>
            <a:spLocks noGrp="1"/>
          </p:cNvSpPr>
          <p:nvPr>
            <p:ph type="ftr" sz="quarter" idx="11"/>
          </p:nvPr>
        </p:nvSpPr>
        <p:spPr/>
        <p:txBody>
          <a:bodyPr/>
          <a:p>
            <a:pPr fontAlgn="auto"/>
            <a:endParaRPr lang="en-US" strike="noStrike" noProof="1"/>
          </a:p>
        </p:txBody>
      </p:sp>
      <p:sp>
        <p:nvSpPr>
          <p:cNvPr id="5" name="Slide Number Placeholder 4"/>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3" name="Footer Placeholder 2"/>
          <p:cNvSpPr>
            <a:spLocks noGrp="1"/>
          </p:cNvSpPr>
          <p:nvPr>
            <p:ph type="ftr" sz="quarter" idx="11"/>
          </p:nvPr>
        </p:nvSpPr>
        <p:spPr/>
        <p:txBody>
          <a:bodyPr/>
          <a:p>
            <a:pPr fontAlgn="auto"/>
            <a:endParaRPr lang="en-US" strike="noStrike" noProof="1"/>
          </a:p>
        </p:txBody>
      </p:sp>
      <p:sp>
        <p:nvSpPr>
          <p:cNvPr id="4" name="Slide Number Placeholder 3"/>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pPr fontAlgn="auto"/>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en-US" strike="noStrike" noProof="1"/>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6" name="Footer Placeholder 5"/>
          <p:cNvSpPr>
            <a:spLocks noGrp="1"/>
          </p:cNvSpPr>
          <p:nvPr>
            <p:ph type="ftr" sz="quarter" idx="11"/>
          </p:nvPr>
        </p:nvSpPr>
        <p:spPr/>
        <p:txBody>
          <a:bodyPr/>
          <a:p>
            <a:pPr fontAlgn="auto"/>
            <a:endParaRPr lang="en-US" strike="noStrike" noProof="1"/>
          </a:p>
        </p:txBody>
      </p:sp>
      <p:sp>
        <p:nvSpPr>
          <p:cNvPr id="7" name="Slide Number Placeholder 6"/>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pPr fontAlgn="auto"/>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838200" y="365125"/>
            <a:ext cx="7734300" cy="5811838"/>
          </a:xfrm>
        </p:spPr>
        <p:txBody>
          <a:bodyPr vert="eaVert"/>
          <a:lstStyle/>
          <a:p>
            <a:pPr lvl="0" fontAlgn="auto"/>
            <a:r>
              <a:rPr lang="en-US" strike="noStrike" noProof="1" smtClean="0"/>
              <a:t>Click to edit Master text styles</a:t>
            </a:r>
            <a:endParaRPr lang="en-US" strike="noStrike" noProof="1" smtClean="0"/>
          </a:p>
          <a:p>
            <a:pPr lvl="1" fontAlgn="auto"/>
            <a:r>
              <a:rPr lang="en-US" strike="noStrike" noProof="1" smtClean="0"/>
              <a:t>Second level</a:t>
            </a:r>
            <a:endParaRPr lang="en-US" strike="noStrike" noProof="1" smtClean="0"/>
          </a:p>
          <a:p>
            <a:pPr lvl="2" fontAlgn="auto"/>
            <a:r>
              <a:rPr lang="en-US" strike="noStrike" noProof="1" smtClean="0"/>
              <a:t>Third level</a:t>
            </a:r>
            <a:endParaRPr lang="en-US" strike="noStrike" noProof="1" smtClean="0"/>
          </a:p>
          <a:p>
            <a:pPr lvl="3" fontAlgn="auto"/>
            <a:r>
              <a:rPr lang="en-US" strike="noStrike" noProof="1" smtClean="0"/>
              <a:t>Fourth level</a:t>
            </a:r>
            <a:endParaRPr lang="en-US" strike="noStrike" noProof="1" smtClean="0"/>
          </a:p>
          <a:p>
            <a:pPr lvl="4" fontAlgn="auto"/>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fontAlgn="auto"/>
            <a:fld id="{FDE934FF-F4E1-47C5-9CA5-30A81DDE2BE4}" type="datetimeFigureOut">
              <a:rPr lang="en-US" strike="noStrike" noProof="1" smtClean="0">
                <a:latin typeface="+mn-lt"/>
                <a:ea typeface="+mn-ea"/>
                <a:cs typeface="+mn-cs"/>
              </a:rPr>
            </a:fld>
            <a:endParaRPr lang="en-US" strike="noStrike" noProof="1"/>
          </a:p>
        </p:txBody>
      </p:sp>
      <p:sp>
        <p:nvSpPr>
          <p:cNvPr id="5" name="Footer Placeholder 4"/>
          <p:cNvSpPr>
            <a:spLocks noGrp="1"/>
          </p:cNvSpPr>
          <p:nvPr>
            <p:ph type="ftr" sz="quarter" idx="11"/>
          </p:nvPr>
        </p:nvSpPr>
        <p:spPr/>
        <p:txBody>
          <a:bodyPr/>
          <a:p>
            <a:pPr fontAlgn="auto"/>
            <a:endParaRPr lang="en-US" strike="noStrike" noProof="1"/>
          </a:p>
        </p:txBody>
      </p:sp>
      <p:sp>
        <p:nvSpPr>
          <p:cNvPr id="6" name="Slide Number Placeholder 5"/>
          <p:cNvSpPr>
            <a:spLocks noGrp="1"/>
          </p:cNvSpPr>
          <p:nvPr>
            <p:ph type="sldNum" sz="quarter" idx="12"/>
          </p:nvPr>
        </p:nvSpPr>
        <p:spPr/>
        <p:txBody>
          <a:bodyPr/>
          <a:p>
            <a:pPr fontAlgn="auto"/>
            <a:fld id="{B3561BA9-CDCF-4958-B8AB-66F3BF063E13}" type="slidenum">
              <a:rPr lang="en-US" strike="noStrike" noProof="1" smtClean="0">
                <a:latin typeface="+mn-lt"/>
                <a:ea typeface="+mn-ea"/>
                <a:cs typeface="+mn-cs"/>
              </a:rPr>
            </a:fld>
            <a:endParaRPr 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lIns="91440" tIns="45720" rIns="91440" bIns="45720" anchor="ctr"/>
          <a:p>
            <a:pPr lvl="0"/>
            <a:r>
              <a:rPr lang="en-US" altLang="en-US"/>
              <a:t>Click to edit Master title style</a:t>
            </a:r>
            <a:endParaRPr lang="en-US" altLang="en-US"/>
          </a:p>
        </p:txBody>
      </p:sp>
      <p:sp>
        <p:nvSpPr>
          <p:cNvPr id="1027" name="Text Placeholder 2"/>
          <p:cNvSpPr>
            <a:spLocks noGrp="1"/>
          </p:cNvSpPr>
          <p:nvPr>
            <p:ph type="body"/>
          </p:nvPr>
        </p:nvSpPr>
        <p:spPr>
          <a:xfrm>
            <a:off x="838200" y="1825625"/>
            <a:ext cx="10515600" cy="4351338"/>
          </a:xfrm>
          <a:prstGeom prst="rect">
            <a:avLst/>
          </a:prstGeom>
          <a:noFill/>
          <a:ln w="9525">
            <a:noFill/>
          </a:ln>
        </p:spPr>
        <p:txBody>
          <a:bodyPr lIns="91440" tIns="45720" rIns="91440" bIns="45720" anchor="t"/>
          <a:p>
            <a:pPr lvl="0" indent="-228600"/>
            <a:r>
              <a:rPr lang="en-US" altLang="en-US"/>
              <a:t>Click to edit Master text styles</a:t>
            </a:r>
            <a:endParaRPr lang="en-US" altLang="en-US"/>
          </a:p>
          <a:p>
            <a:pPr lvl="1" indent="-228600"/>
            <a:r>
              <a:rPr lang="en-US" altLang="en-US"/>
              <a:t>Second level</a:t>
            </a:r>
            <a:endParaRPr lang="en-US" altLang="en-US"/>
          </a:p>
          <a:p>
            <a:pPr lvl="2" indent="-228600"/>
            <a:r>
              <a:rPr lang="en-US" altLang="en-US"/>
              <a:t>Third level</a:t>
            </a:r>
            <a:endParaRPr lang="en-US" altLang="en-US"/>
          </a:p>
          <a:p>
            <a:pPr lvl="3" indent="-228600"/>
            <a:r>
              <a:rPr lang="en-US" altLang="en-US"/>
              <a:t>Fourth level</a:t>
            </a:r>
            <a:endParaRPr lang="en-US" altLang="en-US"/>
          </a:p>
          <a:p>
            <a:pPr lvl="4" indent="-228600"/>
            <a:r>
              <a:rPr lang="en-US" altLang="en-US"/>
              <a:t>Fifth level</a:t>
            </a:r>
            <a:endParaRPr lang="en-US"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FDE934FF-F4E1-47C5-9CA5-30A81DDE2BE4}" type="datetimeFigureOut">
              <a:rPr lang="en-US" strike="noStrike" noProof="1" smtClean="0">
                <a:latin typeface="+mn-lt"/>
                <a:ea typeface="+mn-ea"/>
                <a:cs typeface="+mn-cs"/>
              </a:rPr>
            </a:fld>
            <a:endParaRPr lang="en-US" strike="noStrike" noProof="1"/>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en-US" strike="noStrike" noProof="1"/>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B3561BA9-CDCF-4958-B8AB-66F3BF063E13}" type="slidenum">
              <a:rPr lang="en-US" strike="noStrike" noProof="1" smtClean="0">
                <a:latin typeface="+mn-lt"/>
                <a:ea typeface="+mn-ea"/>
                <a:cs typeface="+mn-cs"/>
              </a:rPr>
            </a:fld>
            <a:endParaRPr 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www.youtube.com/watch?v=_2RsXX5cnKY"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jpeg"/><Relationship Id="rId1" Type="http://schemas.openxmlformats.org/officeDocument/2006/relationships/hyperlink" Target="http://www.youtube.com/watch?v=X_kJ9XdUG9I"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9" name="Title 1"/>
          <p:cNvSpPr>
            <a:spLocks noGrp="1"/>
          </p:cNvSpPr>
          <p:nvPr>
            <p:ph type="ctrTitle"/>
          </p:nvPr>
        </p:nvSpPr>
        <p:spPr>
          <a:ln/>
        </p:spPr>
        <p:txBody>
          <a:bodyPr lIns="91440" tIns="45720" rIns="91440" bIns="45720" anchor="b"/>
          <a:p>
            <a:pPr defTabSz="914400">
              <a:buNone/>
            </a:pPr>
            <a:r>
              <a:rPr lang="cs-CZ" altLang="en-US" kern="1200">
                <a:latin typeface="+mj-lt"/>
                <a:ea typeface="+mj-ea"/>
                <a:cs typeface="+mj-cs"/>
              </a:rPr>
              <a:t>Aktuality současného umění 4</a:t>
            </a:r>
            <a:endParaRPr lang="cs-CZ" altLang="en-US" kern="1200">
              <a:latin typeface="+mj-lt"/>
              <a:ea typeface="+mj-ea"/>
              <a:cs typeface="+mj-cs"/>
            </a:endParaRPr>
          </a:p>
        </p:txBody>
      </p:sp>
      <p:sp>
        <p:nvSpPr>
          <p:cNvPr id="2050" name="Subtitle 2"/>
          <p:cNvSpPr>
            <a:spLocks noGrp="1"/>
          </p:cNvSpPr>
          <p:nvPr>
            <p:ph type="subTitle" idx="1"/>
          </p:nvPr>
        </p:nvSpPr>
        <p:spPr>
          <a:ln/>
        </p:spPr>
        <p:txBody>
          <a:bodyPr lIns="91440" tIns="45720" rIns="91440" bIns="45720" anchor="t"/>
          <a:p>
            <a:pPr defTabSz="914400">
              <a:buFont typeface="Arial" panose="020B0604020202020204" pitchFamily="34" charset="0"/>
              <a:buNone/>
            </a:pPr>
            <a:r>
              <a:rPr lang="cs-CZ" altLang="en-US" sz="3600" kern="1200">
                <a:latin typeface="+mn-lt"/>
                <a:ea typeface="+mn-ea"/>
                <a:cs typeface="+mn-cs"/>
              </a:rPr>
              <a:t>Osnova kurzu, požadavky na ukončení</a:t>
            </a:r>
            <a:endParaRPr lang="cs-CZ" altLang="en-US" sz="3600" kern="120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Title 31745"/>
          <p:cNvSpPr>
            <a:spLocks noGrp="1"/>
          </p:cNvSpPr>
          <p:nvPr>
            <p:ph type="title"/>
          </p:nvPr>
        </p:nvSpPr>
        <p:spPr>
          <a:ln/>
        </p:spPr>
        <p:txBody>
          <a:bodyPr lIns="91440" tIns="45720" rIns="91440" bIns="45720" anchor="ctr"/>
          <a:p>
            <a:r>
              <a:rPr lang="en-US" altLang="en-US" dirty="0"/>
              <a:t>Outside itself (2011)</a:t>
            </a:r>
            <a:endParaRPr lang="en-US" altLang="en-US" dirty="0"/>
          </a:p>
        </p:txBody>
      </p:sp>
      <p:sp>
        <p:nvSpPr>
          <p:cNvPr id="11266" name="Text Placeholder 31746"/>
          <p:cNvSpPr>
            <a:spLocks noGrp="1"/>
          </p:cNvSpPr>
          <p:nvPr>
            <p:ph idx="1"/>
          </p:nvPr>
        </p:nvSpPr>
        <p:spPr>
          <a:ln/>
        </p:spPr>
        <p:txBody>
          <a:bodyPr lIns="91440" tIns="45720" rIns="91440" bIns="45720" anchor="t"/>
          <a:p>
            <a:r>
              <a:rPr lang="en-US" altLang="en-US">
                <a:hlinkClick r:id="rId1"/>
              </a:rPr>
              <a:t>http://www.youtube.com/watch?v=_2RsXX5cnKY</a:t>
            </a:r>
            <a:endParaRPr lang="en-US" altLang="en-US"/>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Title 1"/>
          <p:cNvSpPr>
            <a:spLocks noGrp="1"/>
          </p:cNvSpPr>
          <p:nvPr>
            <p:ph type="title"/>
          </p:nvPr>
        </p:nvSpPr>
        <p:spPr>
          <a:ln/>
        </p:spPr>
        <p:txBody>
          <a:bodyPr lIns="91440" tIns="45720" rIns="91440" bIns="45720" anchor="ctr"/>
          <a:p>
            <a:r>
              <a:rPr lang="cs-CZ" altLang="en-US"/>
              <a:t>Digitální kultura</a:t>
            </a:r>
            <a:endParaRPr lang="cs-CZ" altLang="en-US"/>
          </a:p>
        </p:txBody>
      </p:sp>
      <p:pic>
        <p:nvPicPr>
          <p:cNvPr id="3074" name="Content Placeholder 3"/>
          <p:cNvPicPr>
            <a:picLocks noGrp="1" noChangeAspect="1"/>
          </p:cNvPicPr>
          <p:nvPr>
            <p:ph idx="1"/>
          </p:nvPr>
        </p:nvPicPr>
        <p:blipFill>
          <a:blip r:embed="rId1"/>
          <a:stretch>
            <a:fillRect/>
          </a:stretch>
        </p:blipFill>
        <p:spPr>
          <a:xfrm>
            <a:off x="1498600" y="1381125"/>
            <a:ext cx="9194800" cy="4926013"/>
          </a:xfr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itle 1"/>
          <p:cNvSpPr>
            <a:spLocks noGrp="1"/>
          </p:cNvSpPr>
          <p:nvPr>
            <p:ph type="title"/>
          </p:nvPr>
        </p:nvSpPr>
        <p:spPr>
          <a:ln/>
        </p:spPr>
        <p:txBody>
          <a:bodyPr lIns="91440" tIns="45720" rIns="91440" bIns="45720" anchor="ctr"/>
          <a:p>
            <a:r>
              <a:rPr lang="cs-CZ" altLang="en-US"/>
              <a:t>  Digitální umění</a:t>
            </a:r>
            <a:endParaRPr lang="cs-CZ" altLang="en-US"/>
          </a:p>
        </p:txBody>
      </p:sp>
      <p:sp>
        <p:nvSpPr>
          <p:cNvPr id="4098" name="Content Placeholder 2"/>
          <p:cNvSpPr>
            <a:spLocks noGrp="1"/>
          </p:cNvSpPr>
          <p:nvPr>
            <p:ph idx="1"/>
          </p:nvPr>
        </p:nvSpPr>
        <p:spPr>
          <a:xfrm>
            <a:off x="838200" y="1423988"/>
            <a:ext cx="11110913" cy="5273675"/>
          </a:xfrm>
          <a:ln/>
        </p:spPr>
        <p:txBody>
          <a:bodyPr lIns="91440" tIns="45720" rIns="91440" bIns="45720" anchor="t"/>
          <a:p>
            <a:pPr fontAlgn="base"/>
            <a:endParaRPr lang="en-US" altLang="en-US"/>
          </a:p>
          <a:p>
            <a:pPr algn="just" fontAlgn="base">
              <a:lnSpc>
                <a:spcPct val="130000"/>
              </a:lnSpc>
            </a:pPr>
            <a:r>
              <a:rPr lang="en-US" altLang="en-US"/>
              <a:t>Artistic computer game modification,  ASCII art,   Bio Art,    Cyberformance,   Computer art, Digital art, Demoscene, Digital poetry, Tradigital art,  Electronic art,  Experimental musical instrument building, Evolutionary art, Generative art, Glitch art, Hacktivism, Hypertext, Information art, Interactive art, Internet art, Kinetic art, Light art, Motion graphics, Net art, Performance art, Radio art, Robotic art, Software art, Sound art, Systems art, Telematic art, Video art, Video games, Virtual art, Post internet art, Social Network Art</a:t>
            </a:r>
            <a:endParaRPr lang="en-US" altLang="en-US"/>
          </a:p>
          <a:p>
            <a:pPr fontAlgn="base"/>
            <a:endParaRPr lang="en-US" altLang="en-US"/>
          </a:p>
          <a:p>
            <a:pPr fontAlgn="base"/>
            <a:endParaRPr lang="en-US" altLang="en-US" sz="3200"/>
          </a:p>
          <a:p>
            <a:pPr fontAlgn="base"/>
            <a:endParaRPr lang="en-US" altLang="en-US"/>
          </a:p>
          <a:p>
            <a:pPr fontAlgn="base"/>
            <a:endParaRPr lang="en-US" altLang="en-US"/>
          </a:p>
          <a:p>
            <a:pPr fontAlgn="base"/>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1"/>
          <p:cNvSpPr>
            <a:spLocks noGrp="1"/>
          </p:cNvSpPr>
          <p:nvPr>
            <p:ph type="title"/>
          </p:nvPr>
        </p:nvSpPr>
        <p:spPr>
          <a:ln/>
        </p:spPr>
        <p:txBody>
          <a:bodyPr lIns="91440" tIns="45720" rIns="91440" bIns="45720" anchor="ctr"/>
          <a:p>
            <a:r>
              <a:rPr lang="cs-CZ" altLang="en-US"/>
              <a:t>Osnova</a:t>
            </a:r>
            <a:endParaRPr lang="cs-CZ" altLang="en-US"/>
          </a:p>
        </p:txBody>
      </p:sp>
      <p:sp>
        <p:nvSpPr>
          <p:cNvPr id="3" name="Content Placeholder 2"/>
          <p:cNvSpPr>
            <a:spLocks noGrp="1"/>
          </p:cNvSpPr>
          <p:nvPr>
            <p:ph idx="1"/>
          </p:nvPr>
        </p:nvSpPr>
        <p:spPr>
          <a:xfrm>
            <a:off x="838200" y="1466850"/>
            <a:ext cx="10515600" cy="5284788"/>
          </a:xfrm>
        </p:spPr>
        <p:txBody>
          <a:bodyPr>
            <a:normAutofit fontScale="90000"/>
          </a:bodyPr>
          <a:p>
            <a:pPr fontAlgn="auto"/>
            <a:r>
              <a:rPr lang="en-US" sz="2000" strike="noStrike" noProof="1"/>
              <a:t>1.Úvod</a:t>
            </a:r>
            <a:endParaRPr lang="en-US" sz="2000" strike="noStrike" noProof="1"/>
          </a:p>
          <a:p>
            <a:pPr fontAlgn="auto"/>
            <a:r>
              <a:rPr lang="en-US" sz="2000" strike="noStrike" noProof="1"/>
              <a:t>2.Návštěva výstavy</a:t>
            </a:r>
            <a:endParaRPr lang="en-US" sz="2000" strike="noStrike" noProof="1"/>
          </a:p>
          <a:p>
            <a:pPr fontAlgn="auto"/>
            <a:r>
              <a:rPr lang="en-US" sz="2000" strike="noStrike" noProof="1"/>
              <a:t>3.Digitální estetika: povrch I - estetika digitálního obrazu, umění ve virtuální realitě, post-internetové umění</a:t>
            </a:r>
            <a:endParaRPr lang="en-US" sz="2000" strike="noStrike" noProof="1"/>
          </a:p>
          <a:p>
            <a:pPr fontAlgn="auto"/>
            <a:r>
              <a:rPr lang="en-US" sz="2000" strike="noStrike" noProof="1"/>
              <a:t>4.Digitální estetika povrch II - digitální umělecké obrazy, pixel art, vizualizace a analýza uměleckých děl prostřednictvím programu ImagePlot</a:t>
            </a:r>
            <a:endParaRPr lang="en-US" sz="2000" strike="noStrike" noProof="1"/>
          </a:p>
          <a:p>
            <a:pPr fontAlgn="auto"/>
            <a:r>
              <a:rPr lang="en-US" sz="2000" strike="noStrike" noProof="1"/>
              <a:t>5.Digitální estetika: software I - analýza grafického programu Adobe Photoshop, softwarové umění</a:t>
            </a:r>
            <a:endParaRPr lang="en-US" sz="2000" strike="noStrike" noProof="1"/>
          </a:p>
          <a:p>
            <a:pPr fontAlgn="auto"/>
            <a:r>
              <a:rPr lang="en-US" sz="2000" strike="noStrike" noProof="1"/>
              <a:t>6.Remix, Mashup, Mem - remix v kontextu umění, estetika youtube videí, tvorba vlastního mashupu</a:t>
            </a:r>
            <a:endParaRPr lang="en-US" sz="2000" strike="noStrike" noProof="1"/>
          </a:p>
          <a:p>
            <a:pPr fontAlgn="auto"/>
            <a:r>
              <a:rPr lang="en-US" sz="2000" strike="noStrike" noProof="1"/>
              <a:t>7.Sociální sítě - sociální sítě jako místo pro sdílení umění, umění inspirované estetikou sociálních sítí</a:t>
            </a:r>
            <a:endParaRPr lang="en-US" sz="2000" strike="noStrike" noProof="1"/>
          </a:p>
          <a:p>
            <a:pPr fontAlgn="auto"/>
            <a:r>
              <a:rPr lang="en-US" sz="2000" strike="noStrike" noProof="1"/>
              <a:t>8.Počítačové hry - estetika počítačových her, umělecké počítačové hry, game-art</a:t>
            </a:r>
            <a:endParaRPr lang="en-US" sz="2000" strike="noStrike" noProof="1"/>
          </a:p>
          <a:p>
            <a:pPr fontAlgn="auto"/>
            <a:r>
              <a:rPr lang="en-US" sz="2000" strike="noStrike" noProof="1"/>
              <a:t>9.Návštěva výstavy</a:t>
            </a:r>
            <a:endParaRPr lang="en-US" sz="2000" strike="noStrike" noProof="1"/>
          </a:p>
          <a:p>
            <a:pPr fontAlgn="auto"/>
            <a:r>
              <a:rPr lang="en-US" sz="2000" strike="noStrike" noProof="1"/>
              <a:t>10.Hypertext - modernistická koláž a hypertext, net-art, hypertextový román</a:t>
            </a:r>
            <a:endParaRPr lang="en-US" sz="2000" strike="noStrike" noProof="1"/>
          </a:p>
          <a:p>
            <a:pPr fontAlgn="auto"/>
            <a:r>
              <a:rPr lang="en-US" sz="2000" strike="noStrike" noProof="1"/>
              <a:t>11.Elektronická hudba a zvuk - estetika elektronické hudby, sound-art, tvorba vlastní h</a:t>
            </a:r>
            <a:r>
              <a:rPr lang="cs-CZ" altLang="en-US" sz="2000" strike="noStrike" noProof="1"/>
              <a:t>u</a:t>
            </a:r>
            <a:r>
              <a:rPr lang="en-US" sz="2000" strike="noStrike" noProof="1"/>
              <a:t>dební</a:t>
            </a:r>
            <a:r>
              <a:rPr lang="cs-CZ" altLang="en-US" sz="2000" strike="noStrike" noProof="1"/>
              <a:t>/zvukové</a:t>
            </a:r>
            <a:r>
              <a:rPr lang="en-US" sz="2000" strike="noStrike" noProof="1"/>
              <a:t> koláže</a:t>
            </a:r>
            <a:endParaRPr lang="en-US" sz="2000" strike="noStrike" noProof="1"/>
          </a:p>
          <a:p>
            <a:pPr fontAlgn="auto"/>
            <a:r>
              <a:rPr lang="en-US" sz="2000" strike="noStrike" noProof="1"/>
              <a:t>12.Počítačový virus, Glitch - estetika chyby v umění, glitch art, počítačový virus jako umělecké dílo</a:t>
            </a:r>
            <a:endParaRPr lang="en-US" sz="2000" strike="noStrike" noProof="1"/>
          </a:p>
          <a:p>
            <a:pPr fontAlgn="auto"/>
            <a:r>
              <a:rPr lang="en-US" sz="2000" strike="noStrike" noProof="1"/>
              <a:t>13.Závěr</a:t>
            </a:r>
            <a:endParaRPr lang="en-US" sz="2000" strike="noStrike" noProof="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Title 1"/>
          <p:cNvSpPr>
            <a:spLocks noGrp="1"/>
          </p:cNvSpPr>
          <p:nvPr>
            <p:ph type="title"/>
          </p:nvPr>
        </p:nvSpPr>
        <p:spPr>
          <a:ln/>
        </p:spPr>
        <p:txBody>
          <a:bodyPr lIns="91440" tIns="45720" rIns="91440" bIns="45720" anchor="ctr"/>
          <a:p>
            <a:r>
              <a:rPr lang="cs-CZ" altLang="en-US"/>
              <a:t>Požadavky na ukončení</a:t>
            </a:r>
            <a:endParaRPr lang="cs-CZ" altLang="en-US"/>
          </a:p>
        </p:txBody>
      </p:sp>
      <p:sp>
        <p:nvSpPr>
          <p:cNvPr id="3" name="Content Placeholder 2"/>
          <p:cNvSpPr>
            <a:spLocks noGrp="1"/>
          </p:cNvSpPr>
          <p:nvPr>
            <p:ph idx="1"/>
          </p:nvPr>
        </p:nvSpPr>
        <p:spPr/>
        <p:txBody>
          <a:bodyPr/>
          <a:p>
            <a:pPr marL="0" indent="0" fontAlgn="auto">
              <a:buNone/>
            </a:pPr>
            <a:endParaRPr lang="en-US" strike="noStrike" noProof="1"/>
          </a:p>
          <a:p>
            <a:pPr fontAlgn="auto"/>
            <a:r>
              <a:rPr lang="en-US" strike="noStrike" noProof="1"/>
              <a:t>1. Plnění zadaných úkolů v rámci semináře</a:t>
            </a:r>
            <a:endParaRPr lang="en-US" strike="noStrike" noProof="1"/>
          </a:p>
          <a:p>
            <a:pPr fontAlgn="auto"/>
            <a:endParaRPr lang="en-US" strike="noStrike" noProof="1"/>
          </a:p>
          <a:p>
            <a:pPr fontAlgn="auto"/>
            <a:r>
              <a:rPr lang="en-US" strike="noStrike" noProof="1"/>
              <a:t>2. Aktivní účast v diskuzích</a:t>
            </a:r>
            <a:endParaRPr lang="en-US" strike="noStrike" noProof="1"/>
          </a:p>
          <a:p>
            <a:pPr fontAlgn="auto"/>
            <a:endParaRPr lang="en-US" strike="noStrike" noProof="1"/>
          </a:p>
          <a:p>
            <a:pPr fontAlgn="auto"/>
            <a:r>
              <a:rPr lang="cs-CZ" altLang="en-US" strike="noStrike" noProof="1"/>
              <a:t>3. Maximálně 3 absence</a:t>
            </a:r>
            <a:endParaRPr lang="cs-CZ" altLang="en-US" strike="noStrike" noProof="1"/>
          </a:p>
          <a:p>
            <a:pPr fontAlgn="auto"/>
            <a:endParaRPr lang="en-US" strike="noStrike" noProof="1"/>
          </a:p>
          <a:p>
            <a:pPr fontAlgn="auto"/>
            <a:r>
              <a:rPr lang="cs-CZ" altLang="en-US" strike="noStrike" noProof="1"/>
              <a:t>4</a:t>
            </a:r>
            <a:r>
              <a:rPr lang="en-US" strike="noStrike" noProof="1"/>
              <a:t>. Závěrečná esej, která bude analyzovat vybrané dílo z oblasti digitálního umění (rozsah </a:t>
            </a:r>
            <a:r>
              <a:rPr lang="cs-CZ" altLang="en-US" strike="noStrike" noProof="1"/>
              <a:t>3 - 4</a:t>
            </a:r>
            <a:r>
              <a:rPr lang="en-US" strike="noStrike" noProof="1"/>
              <a:t> normostrany)</a:t>
            </a:r>
            <a:endParaRPr lang="en-US" strike="noStrike" noProof="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Title 27649"/>
          <p:cNvSpPr>
            <a:spLocks noGrp="1"/>
          </p:cNvSpPr>
          <p:nvPr>
            <p:ph type="title"/>
          </p:nvPr>
        </p:nvSpPr>
        <p:spPr>
          <a:ln/>
        </p:spPr>
        <p:txBody>
          <a:bodyPr lIns="91440" tIns="45720" rIns="91440" bIns="45720" anchor="ctr"/>
          <a:p>
            <a:r>
              <a:rPr lang="en-US" altLang="en-US" dirty="0"/>
              <a:t>Federico Diaz</a:t>
            </a:r>
            <a:endParaRPr lang="en-US" altLang="en-US" dirty="0"/>
          </a:p>
        </p:txBody>
      </p:sp>
      <p:sp>
        <p:nvSpPr>
          <p:cNvPr id="7170" name="Content Placeholder 27650"/>
          <p:cNvSpPr>
            <a:spLocks noGrp="1"/>
          </p:cNvSpPr>
          <p:nvPr>
            <p:ph sz="half" idx="2"/>
          </p:nvPr>
        </p:nvSpPr>
        <p:spPr>
          <a:xfrm>
            <a:off x="838200" y="1825625"/>
            <a:ext cx="10515600" cy="4351338"/>
          </a:xfrm>
          <a:ln/>
        </p:spPr>
        <p:txBody>
          <a:bodyPr lIns="91440" tIns="45720" rIns="91440" bIns="45720" anchor="t"/>
          <a:p>
            <a:pPr/>
            <a:r>
              <a:rPr lang="en-US" altLang="en-US" kern="1200" dirty="0"/>
              <a:t>Sakura (2005): </a:t>
            </a:r>
            <a:r>
              <a:rPr lang="en-US" altLang="en-US" kern="1200">
                <a:hlinkClick r:id="rId1"/>
              </a:rPr>
              <a:t>http://www.youtube.com/watch?v=X_kJ9XdUG9I</a:t>
            </a:r>
            <a:endParaRPr lang="en-US" altLang="en-US" kern="1200"/>
          </a:p>
          <a:p>
            <a:pPr/>
            <a:endParaRPr lang="en-US" altLang="en-US" kern="1200" dirty="0"/>
          </a:p>
        </p:txBody>
      </p:sp>
      <p:pic>
        <p:nvPicPr>
          <p:cNvPr id="7171" name="Content Placeholder 1" descr="220px-Federicodíaz"/>
          <p:cNvPicPr>
            <a:picLocks noGrp="1" noChangeAspect="1"/>
          </p:cNvPicPr>
          <p:nvPr>
            <p:ph sz="half" idx="1"/>
          </p:nvPr>
        </p:nvPicPr>
        <p:blipFill>
          <a:blip r:embed="rId2"/>
          <a:stretch>
            <a:fillRect/>
          </a:stretch>
        </p:blipFill>
        <p:spPr>
          <a:xfrm>
            <a:off x="1109663" y="3022600"/>
            <a:ext cx="3465512" cy="3038475"/>
          </a:xfrm>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Title 28673"/>
          <p:cNvSpPr>
            <a:spLocks noGrp="1"/>
          </p:cNvSpPr>
          <p:nvPr>
            <p:ph type="title"/>
          </p:nvPr>
        </p:nvSpPr>
        <p:spPr>
          <a:ln/>
        </p:spPr>
        <p:txBody>
          <a:bodyPr lIns="91440" tIns="45720" rIns="91440" bIns="45720" anchor="ctr"/>
          <a:p>
            <a:r>
              <a:rPr lang="en-US" altLang="en-US" dirty="0"/>
              <a:t>Sembion (2003-2004)</a:t>
            </a:r>
            <a:endParaRPr lang="en-US" altLang="en-US" dirty="0"/>
          </a:p>
        </p:txBody>
      </p:sp>
      <p:sp>
        <p:nvSpPr>
          <p:cNvPr id="8194" name="Text Placeholder 28674"/>
          <p:cNvSpPr>
            <a:spLocks noGrp="1"/>
          </p:cNvSpPr>
          <p:nvPr>
            <p:ph idx="1"/>
          </p:nvPr>
        </p:nvSpPr>
        <p:spPr>
          <a:ln/>
        </p:spPr>
        <p:txBody>
          <a:bodyPr lIns="91440" tIns="45720" rIns="91440" bIns="45720" anchor="t"/>
          <a:p>
            <a:endParaRPr lang="en-US" altLang="en-US" dirty="0"/>
          </a:p>
        </p:txBody>
      </p:sp>
      <p:pic>
        <p:nvPicPr>
          <p:cNvPr id="8195" name="Picture 28677" descr="02"/>
          <p:cNvPicPr>
            <a:picLocks noChangeAspect="1"/>
          </p:cNvPicPr>
          <p:nvPr/>
        </p:nvPicPr>
        <p:blipFill>
          <a:blip r:embed="rId1"/>
          <a:stretch>
            <a:fillRect/>
          </a:stretch>
        </p:blipFill>
        <p:spPr>
          <a:xfrm>
            <a:off x="2711450" y="1196975"/>
            <a:ext cx="7345363" cy="5505450"/>
          </a:xfrm>
          <a:prstGeom prst="rect">
            <a:avLst/>
          </a:prstGeom>
          <a:noFill/>
          <a:ln w="9525">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Title 30721"/>
          <p:cNvSpPr>
            <a:spLocks noGrp="1"/>
          </p:cNvSpPr>
          <p:nvPr>
            <p:ph type="title"/>
          </p:nvPr>
        </p:nvSpPr>
        <p:spPr>
          <a:ln/>
        </p:spPr>
        <p:txBody>
          <a:bodyPr lIns="91440" tIns="45720" rIns="91440" bIns="45720" anchor="ctr"/>
          <a:p>
            <a:endParaRPr lang="en-US" altLang="en-US" dirty="0"/>
          </a:p>
        </p:txBody>
      </p:sp>
      <p:sp>
        <p:nvSpPr>
          <p:cNvPr id="9218" name="Text Placeholder 30722"/>
          <p:cNvSpPr>
            <a:spLocks noGrp="1"/>
          </p:cNvSpPr>
          <p:nvPr>
            <p:ph idx="1"/>
          </p:nvPr>
        </p:nvSpPr>
        <p:spPr>
          <a:ln/>
        </p:spPr>
        <p:txBody>
          <a:bodyPr lIns="91440" tIns="45720" rIns="91440" bIns="45720" anchor="t"/>
          <a:p>
            <a:endParaRPr lang="en-US" altLang="en-US" dirty="0"/>
          </a:p>
        </p:txBody>
      </p:sp>
      <p:pic>
        <p:nvPicPr>
          <p:cNvPr id="9219" name="Picture 30724" descr="showImage"/>
          <p:cNvPicPr>
            <a:picLocks noChangeAspect="1"/>
          </p:cNvPicPr>
          <p:nvPr/>
        </p:nvPicPr>
        <p:blipFill>
          <a:blip r:embed="rId1"/>
          <a:stretch>
            <a:fillRect/>
          </a:stretch>
        </p:blipFill>
        <p:spPr>
          <a:xfrm>
            <a:off x="2208213" y="1628775"/>
            <a:ext cx="7235825" cy="4151313"/>
          </a:xfrm>
          <a:prstGeom prst="rect">
            <a:avLst/>
          </a:prstGeom>
          <a:noFill/>
          <a:ln w="9525">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Title 29697"/>
          <p:cNvSpPr>
            <a:spLocks noGrp="1"/>
          </p:cNvSpPr>
          <p:nvPr>
            <p:ph type="title"/>
          </p:nvPr>
        </p:nvSpPr>
        <p:spPr>
          <a:ln/>
        </p:spPr>
        <p:txBody>
          <a:bodyPr lIns="91440" tIns="45720" rIns="91440" bIns="45720" anchor="ctr"/>
          <a:p>
            <a:endParaRPr lang="en-US" altLang="en-US" dirty="0"/>
          </a:p>
        </p:txBody>
      </p:sp>
      <p:pic>
        <p:nvPicPr>
          <p:cNvPr id="10242" name="Text Placeholder 29701" descr="r01colours-large"/>
          <p:cNvPicPr>
            <a:picLocks noGrp="1" noChangeAspect="1"/>
          </p:cNvPicPr>
          <p:nvPr>
            <p:ph idx="1"/>
          </p:nvPr>
        </p:nvPicPr>
        <p:blipFill>
          <a:blip r:embed="rId1"/>
          <a:stretch>
            <a:fillRect/>
          </a:stretch>
        </p:blipFill>
        <p:spPr>
          <a:xfrm>
            <a:off x="2351088" y="1412875"/>
            <a:ext cx="7705725" cy="4970463"/>
          </a:xfrm>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1985</Words>
  <Application>WPS Presentation</Application>
  <PresentationFormat>Widescreen</PresentationFormat>
  <Paragraphs>53</Paragraphs>
  <Slides>10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Arial</vt:lpstr>
      <vt:lpstr>SimSun</vt:lpstr>
      <vt:lpstr>Wingdings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Aktuality současného umění 4</dc:title>
  <dc:creator>Adam</dc:creator>
  <cp:lastModifiedBy>Adam</cp:lastModifiedBy>
  <cp:revision>9</cp:revision>
  <dcterms:created xsi:type="dcterms:W3CDTF">2017-02-23T07:24:16Z</dcterms:created>
  <dcterms:modified xsi:type="dcterms:W3CDTF">2017-02-23T15:13:12Z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1033-10.1.0.5783</vt:lpwstr>
  </property>
</Properties>
</file>