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91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8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58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3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9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5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0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2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63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7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5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D734E-914D-4AA2-8F51-812C714B20C8}" type="datetimeFigureOut">
              <a:rPr lang="cs-CZ" smtClean="0"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9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Aplikační blok z psychologie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8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ERASMUS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Otevření přihlášek od 30.1. 2017</a:t>
            </a:r>
          </a:p>
          <a:p>
            <a:r>
              <a:rPr lang="cs-CZ" dirty="0" smtClean="0"/>
              <a:t>Pedagogická fakulta, Univerzity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Ljubjana</a:t>
            </a:r>
            <a:r>
              <a:rPr lang="cs-CZ" dirty="0" smtClean="0"/>
              <a:t>, Slovinsko</a:t>
            </a:r>
          </a:p>
          <a:p>
            <a:r>
              <a:rPr lang="cs-CZ" dirty="0" smtClean="0"/>
              <a:t>Možnost přihlášení na adrese https://isois.ois.muni.cz do 23.2.2017</a:t>
            </a:r>
          </a:p>
          <a:p>
            <a:r>
              <a:rPr lang="cs-CZ" dirty="0" smtClean="0"/>
              <a:t>Osobní kontakt PhDr. I. </a:t>
            </a:r>
            <a:r>
              <a:rPr lang="cs-CZ" dirty="0" err="1" smtClean="0"/>
              <a:t>Žaloudíková</a:t>
            </a:r>
            <a:r>
              <a:rPr lang="cs-CZ" dirty="0" smtClean="0"/>
              <a:t> (zaloudikova@ped.muni.cz)</a:t>
            </a:r>
          </a:p>
          <a:p>
            <a:r>
              <a:rPr lang="cs-CZ" dirty="0" smtClean="0"/>
              <a:t>Požadavky: motivační dopis, studijní průměr, jazyková úroveň B2, životopis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8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jste tady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si prosím stručně, co od předmětu očekáváte… </a:t>
            </a:r>
          </a:p>
          <a:p>
            <a:r>
              <a:rPr lang="cs-CZ" dirty="0" smtClean="0"/>
              <a:t>Ve 3-4 lidech prodiskutujte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1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0911"/>
            <a:ext cx="10515600" cy="4351338"/>
          </a:xfrm>
        </p:spPr>
        <p:txBody>
          <a:bodyPr/>
          <a:lstStyle/>
          <a:p>
            <a:r>
              <a:rPr lang="pt-BR" dirty="0" smtClean="0"/>
              <a:t>20. 2. </a:t>
            </a:r>
            <a:r>
              <a:rPr lang="cs-CZ" dirty="0" smtClean="0"/>
              <a:t>Úvod + základy komunikace dle VTI</a:t>
            </a:r>
          </a:p>
          <a:p>
            <a:r>
              <a:rPr lang="cs-CZ" dirty="0" smtClean="0"/>
              <a:t>0</a:t>
            </a:r>
            <a:r>
              <a:rPr lang="pt-BR" dirty="0" smtClean="0"/>
              <a:t>6. 3. </a:t>
            </a:r>
            <a:r>
              <a:rPr lang="cs-CZ" dirty="0" smtClean="0"/>
              <a:t>Asertivita – základní vymezení (agresivita, pasivita, manipulace). Vztah asertivity a stresu </a:t>
            </a:r>
          </a:p>
          <a:p>
            <a:r>
              <a:rPr lang="pt-BR" dirty="0" smtClean="0"/>
              <a:t>20. 3.</a:t>
            </a:r>
            <a:r>
              <a:rPr lang="cs-CZ" dirty="0" smtClean="0"/>
              <a:t> Pozitivní asertivita - techniky</a:t>
            </a:r>
          </a:p>
          <a:p>
            <a:r>
              <a:rPr lang="cs-CZ" dirty="0" smtClean="0"/>
              <a:t>0</a:t>
            </a:r>
            <a:r>
              <a:rPr lang="pt-BR" dirty="0" smtClean="0"/>
              <a:t>3. 4. </a:t>
            </a:r>
            <a:r>
              <a:rPr lang="cs-CZ" dirty="0" smtClean="0"/>
              <a:t>Negativní asertivita – techniky </a:t>
            </a:r>
          </a:p>
          <a:p>
            <a:r>
              <a:rPr lang="pt-BR" dirty="0" smtClean="0"/>
              <a:t>15. 5.</a:t>
            </a:r>
            <a:r>
              <a:rPr lang="cs-CZ" dirty="0" smtClean="0"/>
              <a:t> Přijímání a dávání kritiky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47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Videotréning</a:t>
            </a:r>
            <a:r>
              <a:rPr lang="cs-CZ" dirty="0" smtClean="0"/>
              <a:t> interakcí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76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Iniciativa x příjem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8232" y="1466335"/>
            <a:ext cx="8647265" cy="463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172" y="365125"/>
            <a:ext cx="7528643" cy="564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74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Širokoúhlá obrazovka</PresentationFormat>
  <Paragraphs>19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Aplikační blok z psychologie 3</vt:lpstr>
      <vt:lpstr>ERASMUS</vt:lpstr>
      <vt:lpstr>Proč jste tady ? </vt:lpstr>
      <vt:lpstr>Setkání: </vt:lpstr>
      <vt:lpstr>Videotréning interakcí </vt:lpstr>
      <vt:lpstr>Iniciativa x příjem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blok z psychologie 3</dc:title>
  <dc:creator>Bartosova</dc:creator>
  <cp:lastModifiedBy>Bartosova</cp:lastModifiedBy>
  <cp:revision>2</cp:revision>
  <dcterms:created xsi:type="dcterms:W3CDTF">2017-02-20T13:17:55Z</dcterms:created>
  <dcterms:modified xsi:type="dcterms:W3CDTF">2017-02-20T13:20:39Z</dcterms:modified>
</cp:coreProperties>
</file>