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D734E-914D-4AA2-8F51-812C714B20C8}" type="datetimeFigureOut">
              <a:rPr lang="cs-CZ" smtClean="0"/>
              <a:t>27.02.2017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14406-8197-4797-A512-068A0A762E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4915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D734E-914D-4AA2-8F51-812C714B20C8}" type="datetimeFigureOut">
              <a:rPr lang="cs-CZ" smtClean="0"/>
              <a:t>27.02.2017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14406-8197-4797-A512-068A0A762E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380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D734E-914D-4AA2-8F51-812C714B20C8}" type="datetimeFigureOut">
              <a:rPr lang="cs-CZ" smtClean="0"/>
              <a:t>27.02.2017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14406-8197-4797-A512-068A0A762E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585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D734E-914D-4AA2-8F51-812C714B20C8}" type="datetimeFigureOut">
              <a:rPr lang="cs-CZ" smtClean="0"/>
              <a:t>27.02.2017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14406-8197-4797-A512-068A0A762E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3234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D734E-914D-4AA2-8F51-812C714B20C8}" type="datetimeFigureOut">
              <a:rPr lang="cs-CZ" smtClean="0"/>
              <a:t>27.02.2017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14406-8197-4797-A512-068A0A762E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1891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D734E-914D-4AA2-8F51-812C714B20C8}" type="datetimeFigureOut">
              <a:rPr lang="cs-CZ" smtClean="0"/>
              <a:t>27.02.2017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14406-8197-4797-A512-068A0A762E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355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D734E-914D-4AA2-8F51-812C714B20C8}" type="datetimeFigureOut">
              <a:rPr lang="cs-CZ" smtClean="0"/>
              <a:t>27.02.2017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14406-8197-4797-A512-068A0A762E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902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D734E-914D-4AA2-8F51-812C714B20C8}" type="datetimeFigureOut">
              <a:rPr lang="cs-CZ" smtClean="0"/>
              <a:t>27.02.2017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14406-8197-4797-A512-068A0A762E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823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D734E-914D-4AA2-8F51-812C714B20C8}" type="datetimeFigureOut">
              <a:rPr lang="cs-CZ" smtClean="0"/>
              <a:t>27.02.2017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14406-8197-4797-A512-068A0A762E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639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D734E-914D-4AA2-8F51-812C714B20C8}" type="datetimeFigureOut">
              <a:rPr lang="cs-CZ" smtClean="0"/>
              <a:t>27.02.2017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14406-8197-4797-A512-068A0A762E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5174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D734E-914D-4AA2-8F51-812C714B20C8}" type="datetimeFigureOut">
              <a:rPr lang="cs-CZ" smtClean="0"/>
              <a:t>27.02.2017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14406-8197-4797-A512-068A0A762E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652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D734E-914D-4AA2-8F51-812C714B20C8}" type="datetimeFigureOut">
              <a:rPr lang="cs-CZ" smtClean="0"/>
              <a:t>27.02.2017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14406-8197-4797-A512-068A0A762E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7096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Aplikační blok z psychologie 3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PhDr. Kateřina Bartošová, </a:t>
            </a:r>
            <a:r>
              <a:rPr lang="cs-CZ" dirty="0" err="1" smtClean="0"/>
              <a:t>Ph.D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4889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jste tady 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Napište si prosím stručně, co od předmětu očekáváte… </a:t>
            </a:r>
          </a:p>
          <a:p>
            <a:r>
              <a:rPr lang="cs-CZ" dirty="0" smtClean="0"/>
              <a:t>Ve 3-4 lidech prodiskutujte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7712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Setkání: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00911"/>
            <a:ext cx="10515600" cy="4351338"/>
          </a:xfrm>
        </p:spPr>
        <p:txBody>
          <a:bodyPr/>
          <a:lstStyle/>
          <a:p>
            <a:r>
              <a:rPr lang="pt-BR" dirty="0" smtClean="0"/>
              <a:t>2</a:t>
            </a:r>
            <a:r>
              <a:rPr lang="cs-CZ" dirty="0" smtClean="0"/>
              <a:t>7</a:t>
            </a:r>
            <a:r>
              <a:rPr lang="pt-BR" dirty="0" smtClean="0"/>
              <a:t>. </a:t>
            </a:r>
            <a:r>
              <a:rPr lang="pt-BR" dirty="0" smtClean="0"/>
              <a:t>2. </a:t>
            </a:r>
            <a:r>
              <a:rPr lang="cs-CZ" dirty="0" smtClean="0"/>
              <a:t>Úvod + základy komunikace dle VTI</a:t>
            </a:r>
          </a:p>
          <a:p>
            <a:r>
              <a:rPr lang="cs-CZ" dirty="0" smtClean="0"/>
              <a:t>13</a:t>
            </a:r>
            <a:r>
              <a:rPr lang="pt-BR" dirty="0" smtClean="0"/>
              <a:t>. </a:t>
            </a:r>
            <a:r>
              <a:rPr lang="pt-BR" dirty="0" smtClean="0"/>
              <a:t>3. </a:t>
            </a:r>
            <a:r>
              <a:rPr lang="cs-CZ" dirty="0" smtClean="0"/>
              <a:t>Asertivita – základní vymezení (agresivita, pasivita, manipulace). Vztah asertivity a stresu </a:t>
            </a:r>
          </a:p>
          <a:p>
            <a:r>
              <a:rPr lang="pt-BR" dirty="0" smtClean="0"/>
              <a:t>2</a:t>
            </a:r>
            <a:r>
              <a:rPr lang="cs-CZ" dirty="0" smtClean="0"/>
              <a:t>7</a:t>
            </a:r>
            <a:r>
              <a:rPr lang="pt-BR" dirty="0" smtClean="0"/>
              <a:t>. </a:t>
            </a:r>
            <a:r>
              <a:rPr lang="pt-BR" dirty="0" smtClean="0"/>
              <a:t>3.</a:t>
            </a:r>
            <a:r>
              <a:rPr lang="cs-CZ" dirty="0" smtClean="0"/>
              <a:t> Pozitivní asertivita - techniky</a:t>
            </a:r>
          </a:p>
          <a:p>
            <a:r>
              <a:rPr lang="cs-CZ" dirty="0" smtClean="0"/>
              <a:t>10</a:t>
            </a:r>
            <a:r>
              <a:rPr lang="pt-BR" dirty="0" smtClean="0"/>
              <a:t>. </a:t>
            </a:r>
            <a:r>
              <a:rPr lang="pt-BR" dirty="0" smtClean="0"/>
              <a:t>4. </a:t>
            </a:r>
            <a:r>
              <a:rPr lang="cs-CZ" dirty="0" smtClean="0"/>
              <a:t>Negativní asertivita – techniky </a:t>
            </a:r>
          </a:p>
          <a:p>
            <a:r>
              <a:rPr lang="cs-CZ" dirty="0" smtClean="0"/>
              <a:t>24</a:t>
            </a:r>
            <a:r>
              <a:rPr lang="pt-BR" dirty="0" smtClean="0"/>
              <a:t>. </a:t>
            </a:r>
            <a:r>
              <a:rPr lang="cs-CZ" dirty="0"/>
              <a:t>4</a:t>
            </a:r>
            <a:r>
              <a:rPr lang="pt-BR" dirty="0" smtClean="0"/>
              <a:t>.</a:t>
            </a:r>
            <a:r>
              <a:rPr lang="cs-CZ" dirty="0" smtClean="0"/>
              <a:t> </a:t>
            </a:r>
            <a:r>
              <a:rPr lang="cs-CZ" dirty="0" smtClean="0"/>
              <a:t>Přijímání a dávání kritiky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5474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Videotréning</a:t>
            </a:r>
            <a:r>
              <a:rPr lang="cs-CZ" dirty="0" smtClean="0"/>
              <a:t> interakcí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8767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Iniciativa x příjem 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98232" y="1466335"/>
            <a:ext cx="8647265" cy="4636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125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3172" y="365125"/>
            <a:ext cx="7528643" cy="5646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2746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91</Words>
  <Application>Microsoft Office PowerPoint</Application>
  <PresentationFormat>Širokoúhlá obrazovka</PresentationFormat>
  <Paragraphs>13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Aplikační blok z psychologie 3</vt:lpstr>
      <vt:lpstr>Proč jste tady ? </vt:lpstr>
      <vt:lpstr>Setkání: </vt:lpstr>
      <vt:lpstr>Videotréning interakcí </vt:lpstr>
      <vt:lpstr>Iniciativa x příjem 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Aplikační blok z psychologie 3</dc:title>
  <dc:creator>Bartosova</dc:creator>
  <cp:lastModifiedBy>Bartosova</cp:lastModifiedBy>
  <cp:revision>3</cp:revision>
  <dcterms:created xsi:type="dcterms:W3CDTF">2017-02-20T13:17:55Z</dcterms:created>
  <dcterms:modified xsi:type="dcterms:W3CDTF">2017-02-27T13:38:49Z</dcterms:modified>
</cp:coreProperties>
</file>