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9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8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3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9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0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2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63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7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5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734E-914D-4AA2-8F51-812C714B20C8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9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blok z psychologie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88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jste tady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si prosím stručně, co od předmětu očekáváte… </a:t>
            </a:r>
          </a:p>
          <a:p>
            <a:r>
              <a:rPr lang="cs-CZ" dirty="0" smtClean="0"/>
              <a:t>Ve 3-4 lidech prodiskutujte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1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0911"/>
            <a:ext cx="10515600" cy="4351338"/>
          </a:xfrm>
        </p:spPr>
        <p:txBody>
          <a:bodyPr/>
          <a:lstStyle/>
          <a:p>
            <a:r>
              <a:rPr lang="pt-BR" dirty="0" smtClean="0"/>
              <a:t>2</a:t>
            </a:r>
            <a:r>
              <a:rPr lang="cs-CZ" dirty="0" smtClean="0"/>
              <a:t>7</a:t>
            </a:r>
            <a:r>
              <a:rPr lang="pt-BR" dirty="0" smtClean="0"/>
              <a:t>. </a:t>
            </a:r>
            <a:r>
              <a:rPr lang="pt-BR" dirty="0" smtClean="0"/>
              <a:t>2. </a:t>
            </a:r>
            <a:r>
              <a:rPr lang="cs-CZ" dirty="0" smtClean="0"/>
              <a:t>Úvod + základy komunikace dle VTI</a:t>
            </a:r>
          </a:p>
          <a:p>
            <a:r>
              <a:rPr lang="cs-CZ" dirty="0" smtClean="0"/>
              <a:t>13</a:t>
            </a:r>
            <a:r>
              <a:rPr lang="pt-BR" dirty="0" smtClean="0"/>
              <a:t>. </a:t>
            </a:r>
            <a:r>
              <a:rPr lang="pt-BR" dirty="0" smtClean="0"/>
              <a:t>3. </a:t>
            </a:r>
            <a:r>
              <a:rPr lang="cs-CZ" dirty="0" smtClean="0"/>
              <a:t>Asertivita – základní vymezení (agresivita, pasivita, manipulace). Vztah asertivity a stresu </a:t>
            </a:r>
          </a:p>
          <a:p>
            <a:r>
              <a:rPr lang="pt-BR" dirty="0" smtClean="0"/>
              <a:t>2</a:t>
            </a:r>
            <a:r>
              <a:rPr lang="cs-CZ" dirty="0" smtClean="0"/>
              <a:t>7</a:t>
            </a:r>
            <a:r>
              <a:rPr lang="pt-BR" dirty="0" smtClean="0"/>
              <a:t>. </a:t>
            </a:r>
            <a:r>
              <a:rPr lang="pt-BR" dirty="0" smtClean="0"/>
              <a:t>3.</a:t>
            </a:r>
            <a:r>
              <a:rPr lang="cs-CZ" dirty="0" smtClean="0"/>
              <a:t> Pozitivní asertivita - techniky</a:t>
            </a:r>
          </a:p>
          <a:p>
            <a:r>
              <a:rPr lang="cs-CZ" dirty="0" smtClean="0"/>
              <a:t>10</a:t>
            </a:r>
            <a:r>
              <a:rPr lang="pt-BR" dirty="0" smtClean="0"/>
              <a:t>. </a:t>
            </a:r>
            <a:r>
              <a:rPr lang="pt-BR" dirty="0" smtClean="0"/>
              <a:t>4. </a:t>
            </a:r>
            <a:r>
              <a:rPr lang="cs-CZ" dirty="0" smtClean="0"/>
              <a:t>Negativní asertivita – techniky </a:t>
            </a:r>
          </a:p>
          <a:p>
            <a:r>
              <a:rPr lang="cs-CZ" dirty="0" smtClean="0"/>
              <a:t>24</a:t>
            </a:r>
            <a:r>
              <a:rPr lang="pt-BR" dirty="0" smtClean="0"/>
              <a:t>. </a:t>
            </a:r>
            <a:r>
              <a:rPr lang="cs-CZ" dirty="0"/>
              <a:t>4</a:t>
            </a:r>
            <a:r>
              <a:rPr lang="pt-BR" dirty="0" smtClean="0"/>
              <a:t>.</a:t>
            </a:r>
            <a:r>
              <a:rPr lang="cs-CZ" dirty="0" smtClean="0"/>
              <a:t> </a:t>
            </a:r>
            <a:r>
              <a:rPr lang="cs-CZ" dirty="0" smtClean="0"/>
              <a:t>Přijímání a dávání kritiky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47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Videotréning</a:t>
            </a:r>
            <a:r>
              <a:rPr lang="cs-CZ" dirty="0" smtClean="0"/>
              <a:t> interakcí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76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Iniciativa x příjem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232" y="1466335"/>
            <a:ext cx="8647265" cy="463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172" y="365125"/>
            <a:ext cx="7528643" cy="56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74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Širokoúhlá obrazovka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Aplikační blok z psychologie 3</vt:lpstr>
      <vt:lpstr>Proč jste tady ? </vt:lpstr>
      <vt:lpstr>Setkání: </vt:lpstr>
      <vt:lpstr>Videotréning interakcí </vt:lpstr>
      <vt:lpstr>Iniciativa x příjem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blok z psychologie 3</dc:title>
  <dc:creator>Bartosova</dc:creator>
  <cp:lastModifiedBy>Bartosova</cp:lastModifiedBy>
  <cp:revision>3</cp:revision>
  <dcterms:created xsi:type="dcterms:W3CDTF">2017-02-20T13:17:55Z</dcterms:created>
  <dcterms:modified xsi:type="dcterms:W3CDTF">2017-02-27T13:38:49Z</dcterms:modified>
</cp:coreProperties>
</file>