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7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56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96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3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51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58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12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45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03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25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96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9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23D06-83A9-439D-81C6-7ED91D8232A9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FEA72-BD31-4E85-8E6C-D9EA8AF93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att.bartosov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Psychohygiena 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Bartošová, Ph.D.</a:t>
            </a:r>
          </a:p>
        </p:txBody>
      </p:sp>
    </p:spTree>
    <p:extLst>
      <p:ext uri="{BB962C8B-B14F-4D97-AF65-F5344CB8AC3E}">
        <p14:creationId xmlns:p14="http://schemas.microsoft.com/office/powerpoint/2010/main" val="16401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zdraví?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768752" cy="451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5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zdraví dle WHO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smtClean="0"/>
              <a:t>Zdraví </a:t>
            </a:r>
            <a:r>
              <a:rPr lang="cs-CZ" dirty="0" smtClean="0"/>
              <a:t>není jen absence nemoci či poruchy,</a:t>
            </a:r>
          </a:p>
          <a:p>
            <a:pPr marL="0" indent="0" algn="just">
              <a:buNone/>
            </a:pPr>
            <a:r>
              <a:rPr lang="cs-CZ" dirty="0" smtClean="0"/>
              <a:t>ale je to komplexní stav tělesné, duševní i sociální pohody.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semestru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cs-CZ" dirty="0" smtClean="0"/>
              <a:t>23.2 </a:t>
            </a:r>
            <a:r>
              <a:rPr lang="cs-CZ" dirty="0"/>
              <a:t>Vymezení a předmět psychohygieny. Základní pojmy psychohygieny. Psychologie </a:t>
            </a:r>
            <a:r>
              <a:rPr lang="cs-CZ" dirty="0" smtClean="0"/>
              <a:t>zdraví. </a:t>
            </a:r>
            <a:r>
              <a:rPr lang="cs-CZ" b="1" dirty="0" smtClean="0"/>
              <a:t>PhDr</a:t>
            </a:r>
            <a:r>
              <a:rPr lang="cs-CZ" b="1" dirty="0"/>
              <a:t>. Kateřina Bartošová, Ph.D. </a:t>
            </a:r>
            <a:endParaRPr lang="cs-CZ" b="1" dirty="0" smtClean="0"/>
          </a:p>
          <a:p>
            <a:pPr>
              <a:spcBef>
                <a:spcPts val="1200"/>
              </a:spcBef>
            </a:pPr>
            <a:r>
              <a:rPr lang="cs-CZ" dirty="0" smtClean="0"/>
              <a:t>2.3 </a:t>
            </a:r>
            <a:r>
              <a:rPr lang="cs-CZ" dirty="0"/>
              <a:t>Problematika tzv. vyhoření (</a:t>
            </a:r>
            <a:r>
              <a:rPr lang="cs-CZ" dirty="0" err="1"/>
              <a:t>burnout</a:t>
            </a:r>
            <a:r>
              <a:rPr lang="cs-CZ" dirty="0"/>
              <a:t> syndrom) a jeho průběh – praktická cvičení – </a:t>
            </a:r>
            <a:r>
              <a:rPr lang="cs-CZ" b="1" dirty="0"/>
              <a:t>PhDr. David Vaněk, Ph.D.  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9.3 </a:t>
            </a:r>
            <a:r>
              <a:rPr lang="cs-CZ" dirty="0"/>
              <a:t>Vztah mysli a těla, příspěvek psychosomatiky pro udržení duševního zdraví. Fenomén nezdolnosti. Zdroje lidského zdraví </a:t>
            </a:r>
            <a:r>
              <a:rPr lang="cs-CZ" b="1" dirty="0"/>
              <a:t>Mgr. Kristina Tóthová 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16.3 </a:t>
            </a:r>
            <a:r>
              <a:rPr lang="cs-CZ" dirty="0"/>
              <a:t>Fenomén stresu. Vývoj teorie stresu v medicíně a v psychologii.. Koncepce stresu a jeho teorie. Teorie </a:t>
            </a:r>
            <a:r>
              <a:rPr lang="cs-CZ" dirty="0" err="1"/>
              <a:t>Selyeho</a:t>
            </a:r>
            <a:r>
              <a:rPr lang="cs-CZ" dirty="0"/>
              <a:t> a </a:t>
            </a:r>
            <a:r>
              <a:rPr lang="cs-CZ" dirty="0" err="1"/>
              <a:t>Lazaruse</a:t>
            </a:r>
            <a:r>
              <a:rPr lang="cs-CZ" dirty="0"/>
              <a:t>. </a:t>
            </a:r>
            <a:r>
              <a:rPr lang="cs-CZ" dirty="0" err="1"/>
              <a:t>Eustres</a:t>
            </a:r>
            <a:r>
              <a:rPr lang="cs-CZ" dirty="0"/>
              <a:t> a </a:t>
            </a:r>
            <a:r>
              <a:rPr lang="cs-CZ" dirty="0" err="1"/>
              <a:t>distres</a:t>
            </a:r>
            <a:r>
              <a:rPr lang="cs-CZ" dirty="0"/>
              <a:t>.  </a:t>
            </a:r>
            <a:r>
              <a:rPr lang="cs-CZ" b="1" dirty="0"/>
              <a:t>PhDr. Andrea Mikotová, Ph.D.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23.3  </a:t>
            </a:r>
            <a:r>
              <a:rPr lang="cs-CZ" dirty="0"/>
              <a:t>Náročné životní situace a jejich zvládání, </a:t>
            </a:r>
            <a:r>
              <a:rPr lang="cs-CZ" dirty="0" err="1"/>
              <a:t>Coping</a:t>
            </a:r>
            <a:r>
              <a:rPr lang="cs-CZ" dirty="0"/>
              <a:t>-proces. Zvládání časového stresu. </a:t>
            </a:r>
            <a:r>
              <a:rPr lang="cs-CZ" dirty="0" err="1"/>
              <a:t>Prokrastinace</a:t>
            </a:r>
            <a:r>
              <a:rPr lang="cs-CZ" dirty="0"/>
              <a:t>, </a:t>
            </a:r>
            <a:r>
              <a:rPr lang="cs-CZ" dirty="0" err="1"/>
              <a:t>time</a:t>
            </a:r>
            <a:r>
              <a:rPr lang="cs-CZ" dirty="0"/>
              <a:t> management.  </a:t>
            </a:r>
            <a:r>
              <a:rPr lang="cs-CZ" b="1" dirty="0"/>
              <a:t>PhDr. Andrea Mikotová, Ph.D.  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30.3 </a:t>
            </a:r>
            <a:r>
              <a:rPr lang="cs-CZ" dirty="0"/>
              <a:t>Rozvoj osobnosti, osobnostní růst. Sebepoznání - "jáství" pocit vlastní osobnosti - autodiagnostika osobnosti  - </a:t>
            </a:r>
            <a:r>
              <a:rPr lang="cs-CZ" b="1" dirty="0"/>
              <a:t>PhDr. David Vaněk,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cs-CZ" dirty="0" smtClean="0"/>
              <a:t>6.4 </a:t>
            </a:r>
            <a:r>
              <a:rPr lang="cs-CZ" dirty="0" err="1"/>
              <a:t>Psychoneuroimunologie</a:t>
            </a:r>
            <a:r>
              <a:rPr lang="cs-CZ" dirty="0"/>
              <a:t> a </a:t>
            </a:r>
            <a:r>
              <a:rPr lang="cs-CZ" dirty="0" err="1"/>
              <a:t>psychoonkologie</a:t>
            </a:r>
            <a:r>
              <a:rPr lang="cs-CZ" dirty="0"/>
              <a:t> v kontextu tzv. „zdravého životního stylu“. Rizikové typy chování. </a:t>
            </a:r>
            <a:r>
              <a:rPr lang="cs-CZ" b="1" dirty="0" smtClean="0"/>
              <a:t>Mgr</a:t>
            </a:r>
            <a:r>
              <a:rPr lang="cs-CZ" b="1" dirty="0"/>
              <a:t>. Kristina Tóthová </a:t>
            </a:r>
          </a:p>
          <a:p>
            <a:pPr>
              <a:spcBef>
                <a:spcPts val="1200"/>
              </a:spcBef>
            </a:pPr>
            <a:r>
              <a:rPr lang="cs-CZ" dirty="0" smtClean="0">
                <a:solidFill>
                  <a:srgbClr val="FF0000"/>
                </a:solidFill>
              </a:rPr>
              <a:t>13.4 </a:t>
            </a:r>
            <a:r>
              <a:rPr lang="cs-CZ" dirty="0">
                <a:solidFill>
                  <a:srgbClr val="FF0000"/>
                </a:solidFill>
              </a:rPr>
              <a:t>studijní </a:t>
            </a:r>
            <a:r>
              <a:rPr lang="cs-CZ" dirty="0" smtClean="0">
                <a:solidFill>
                  <a:srgbClr val="FF0000"/>
                </a:solidFill>
              </a:rPr>
              <a:t>volno, příprava na test  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20.4 </a:t>
            </a:r>
            <a:r>
              <a:rPr lang="cs-CZ" dirty="0"/>
              <a:t>Imaginace a relaxace. Relaxační techniky a antistresové programy, jejich principy, klasifikace a teoretická východiska. </a:t>
            </a:r>
            <a:r>
              <a:rPr lang="cs-CZ" b="1" dirty="0"/>
              <a:t>PhDr. David Vaněk, Ph.D.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27.4   </a:t>
            </a:r>
            <a:r>
              <a:rPr lang="cs-CZ" dirty="0"/>
              <a:t>Pozitivní psychologie a teorie optimismu. Psychosociální souvislosti osobní pohody. Kvalita života. </a:t>
            </a:r>
            <a:r>
              <a:rPr lang="cs-CZ" b="1" dirty="0" smtClean="0"/>
              <a:t>Mgr</a:t>
            </a:r>
            <a:r>
              <a:rPr lang="cs-CZ" b="1" dirty="0"/>
              <a:t>. Kristina Tóthová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4.5 </a:t>
            </a:r>
            <a:r>
              <a:rPr lang="cs-CZ" dirty="0"/>
              <a:t>Neurotické poruchy. Vymezení, vývoj pojmu. Představení jednotlivých diagnostických kategorií, principy léčby a prevence </a:t>
            </a:r>
            <a:r>
              <a:rPr lang="cs-CZ" b="1" dirty="0"/>
              <a:t>PhDr. Kateřina Bartošová, Ph.D. </a:t>
            </a:r>
            <a:endParaRPr lang="cs-CZ" b="1" dirty="0" smtClean="0"/>
          </a:p>
          <a:p>
            <a:pPr>
              <a:spcBef>
                <a:spcPts val="1200"/>
              </a:spcBef>
            </a:pPr>
            <a:r>
              <a:rPr lang="cs-CZ" dirty="0" smtClean="0"/>
              <a:t>11.5    </a:t>
            </a:r>
            <a:r>
              <a:rPr lang="cs-CZ" dirty="0"/>
              <a:t>Děti a stres. Stres v procesu učení. Hodnotový systém jako cesta k duševnímu zdraví. </a:t>
            </a:r>
            <a:r>
              <a:rPr lang="cs-CZ" b="1" dirty="0" smtClean="0"/>
              <a:t>Mgr. Kristina Tóthová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18.5 zápočtový týden - test KB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7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 otázek </a:t>
            </a:r>
          </a:p>
          <a:p>
            <a:r>
              <a:rPr lang="cs-CZ" dirty="0"/>
              <a:t>a</a:t>
            </a:r>
            <a:r>
              <a:rPr lang="cs-CZ" dirty="0" smtClean="0"/>
              <a:t>, b, c, d. </a:t>
            </a:r>
          </a:p>
          <a:p>
            <a:r>
              <a:rPr lang="cs-CZ" dirty="0" smtClean="0"/>
              <a:t>Jedna nebo všechny odpovědi správně</a:t>
            </a:r>
          </a:p>
          <a:p>
            <a:r>
              <a:rPr lang="cs-CZ" dirty="0" smtClean="0"/>
              <a:t>IS formulář  </a:t>
            </a:r>
          </a:p>
          <a:p>
            <a:r>
              <a:rPr lang="cs-CZ" dirty="0" smtClean="0"/>
              <a:t>Úspěšné projití 75%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7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Prezentace </a:t>
            </a:r>
          </a:p>
          <a:p>
            <a:pPr>
              <a:buFontTx/>
              <a:buChar char="-"/>
            </a:pPr>
            <a:r>
              <a:rPr lang="cs-CZ" sz="2400" dirty="0" smtClean="0"/>
              <a:t>Materiály vložené do </a:t>
            </a:r>
            <a:r>
              <a:rPr lang="cs-CZ" sz="2400" dirty="0" err="1" smtClean="0"/>
              <a:t>Isu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Materiály specificky uvedené v prezentacích k prostudování… 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Pro zájemce – Psychologie zdraví – Jaro Křivohlavý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1781175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861048"/>
            <a:ext cx="3712646" cy="247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4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příští hodinu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Roman Pešek, Ján </a:t>
            </a:r>
            <a:r>
              <a:rPr lang="cs-CZ" dirty="0" err="1" smtClean="0"/>
              <a:t>Praško</a:t>
            </a:r>
            <a:r>
              <a:rPr lang="cs-CZ" dirty="0"/>
              <a:t>: Syndrom </a:t>
            </a:r>
            <a:r>
              <a:rPr lang="cs-CZ" dirty="0" smtClean="0"/>
              <a:t>vyhoření: Jak </a:t>
            </a:r>
            <a:r>
              <a:rPr lang="cs-CZ" dirty="0"/>
              <a:t>se prací a pomáháním druhým nezničit. Pohledem kognitivně behaviorální </a:t>
            </a:r>
            <a:r>
              <a:rPr lang="cs-CZ" dirty="0" smtClean="0"/>
              <a:t>terapie, str.15-56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12976"/>
            <a:ext cx="2352675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337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PhDr. Kateřina Bartošová, </a:t>
            </a:r>
            <a:r>
              <a:rPr lang="cs-CZ" dirty="0" err="1" smtClean="0"/>
              <a:t>Ph.D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2"/>
              </a:rPr>
              <a:t>k</a:t>
            </a:r>
            <a:r>
              <a:rPr lang="cs-CZ" dirty="0" smtClean="0">
                <a:hlinkClick r:id="rId2"/>
              </a:rPr>
              <a:t>att.bartosova@gmail.com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739 644 </a:t>
            </a:r>
            <a:r>
              <a:rPr lang="cs-CZ" smtClean="0"/>
              <a:t>891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64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401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Psychohygiena - úvod</vt:lpstr>
      <vt:lpstr>Co je to zdraví? </vt:lpstr>
      <vt:lpstr>Definice zdraví dle WHO</vt:lpstr>
      <vt:lpstr>Program semestru </vt:lpstr>
      <vt:lpstr>Prezentace aplikace PowerPoint</vt:lpstr>
      <vt:lpstr>test</vt:lpstr>
      <vt:lpstr>Literatura </vt:lpstr>
      <vt:lpstr>Na příští hodinu </vt:lpstr>
      <vt:lpstr>Kontakt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Psychohygiena - úvod</dc:title>
  <dc:creator>uzivatel</dc:creator>
  <cp:lastModifiedBy>uzivatel</cp:lastModifiedBy>
  <cp:revision>6</cp:revision>
  <dcterms:created xsi:type="dcterms:W3CDTF">2016-02-24T09:06:50Z</dcterms:created>
  <dcterms:modified xsi:type="dcterms:W3CDTF">2017-02-23T06:11:04Z</dcterms:modified>
</cp:coreProperties>
</file>