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330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5626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simonhertnon.com/human-needs-theory-nautilus-diagra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hyperlink" Target="https://cz.pinterest.com/pin/565483296942457383/" TargetMode="External"/><Relationship Id="rId4" Type="http://schemas.openxmlformats.org/officeDocument/2006/relationships/hyperlink" Target="https://en.wikipedia.org/wiki/Maslow's_hierarchy_of_need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individual´s needs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12th March 2018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describe a diagram...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600" i="1" u="sng">
                <a:solidFill>
                  <a:schemeClr val="hlink"/>
                </a:solidFill>
                <a:hlinkClick r:id="rId3"/>
              </a:rPr>
              <a:t>http://simonhertnon.com/human-needs-theory-nautilus-diagram/</a:t>
            </a:r>
            <a:endParaRPr sz="600" i="1"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600" i="1" u="sng">
                <a:solidFill>
                  <a:schemeClr val="hlink"/>
                </a:solidFill>
                <a:hlinkClick r:id="rId4"/>
              </a:rPr>
              <a:t>https://en.wikipedia.org/wiki/Maslow%27s_hierarchy_of_needs</a:t>
            </a:r>
            <a:endParaRPr sz="600" i="1"/>
          </a:p>
          <a:p>
            <a:pPr marL="0" lvl="0" indent="0" algn="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600" i="1" u="sng">
                <a:solidFill>
                  <a:schemeClr val="hlink"/>
                </a:solidFill>
                <a:hlinkClick r:id="rId5"/>
              </a:rPr>
              <a:t>https://cz.pinterest.com/pin/565483296942457383/</a:t>
            </a:r>
            <a:endParaRPr sz="600" i="1"/>
          </a:p>
          <a:p>
            <a:pPr marL="0" lvl="0" indent="0" algn="r">
              <a:spcBef>
                <a:spcPts val="1600"/>
              </a:spcBef>
              <a:spcAft>
                <a:spcPts val="1600"/>
              </a:spcAft>
              <a:buNone/>
            </a:pPr>
            <a:endParaRPr sz="600" i="1"/>
          </a:p>
        </p:txBody>
      </p:sp>
      <p:pic>
        <p:nvPicPr>
          <p:cNvPr id="68" name="Shape 6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19150" y="1663775"/>
            <a:ext cx="3025826" cy="347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740825" y="-1"/>
            <a:ext cx="3403175" cy="2552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16075" y="175450"/>
            <a:ext cx="3403175" cy="2552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needs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needs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word formation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tenses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passive X active voice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prepositions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articles</a:t>
            </a:r>
            <a:endParaRPr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Předvádění na obrazovce (16:9)</PresentationFormat>
  <Paragraphs>20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Simple Light</vt:lpstr>
      <vt:lpstr>individual´s needs</vt:lpstr>
      <vt:lpstr>describe a diagram...</vt:lpstr>
      <vt:lpstr>Prezentace aplikace PowerPoint</vt:lpstr>
      <vt:lpstr>your needs</vt:lpstr>
      <vt:lpstr>your needs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individual´s needs</dc:title>
  <dc:creator>CJV</dc:creator>
  <cp:lastModifiedBy>CJV</cp:lastModifiedBy>
  <cp:revision>1</cp:revision>
  <dcterms:modified xsi:type="dcterms:W3CDTF">2018-03-12T10:24:47Z</dcterms:modified>
</cp:coreProperties>
</file>