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6"/>
  </p:notesMasterIdLst>
  <p:sldIdLst>
    <p:sldId id="256" r:id="rId2"/>
    <p:sldId id="316" r:id="rId3"/>
    <p:sldId id="318" r:id="rId4"/>
    <p:sldId id="322" r:id="rId5"/>
  </p:sldIdLst>
  <p:sldSz cx="9144000" cy="6858000" type="screen4x3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17" autoAdjust="0"/>
    <p:restoredTop sz="94660"/>
  </p:normalViewPr>
  <p:slideViewPr>
    <p:cSldViewPr>
      <p:cViewPr varScale="1">
        <p:scale>
          <a:sx n="84" d="100"/>
          <a:sy n="84" d="100"/>
        </p:scale>
        <p:origin x="125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38486-6211-4E2D-8E20-01C55186492A}" type="datetimeFigureOut">
              <a:rPr lang="cs-CZ" smtClean="0"/>
              <a:pPr/>
              <a:t>19. 3. 2018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52F486-F355-45D8-BA09-2F1CCA42B01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641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7126A8E-0D50-4F5F-B432-319FC06AE941}" type="datetimeFigureOut">
              <a:rPr lang="cs-CZ" smtClean="0"/>
              <a:pPr/>
              <a:t>19. 3. 2018</a:t>
            </a:fld>
            <a:endParaRPr lang="cs-CZ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19. 3. 2018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19. 3. 2018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19. 3. 2018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19. 3. 2018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19. 3. 2018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19. 3. 2018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19. 3. 2018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19. 3. 2018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19. 3. 2018</a:t>
            </a:fld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19. 3. 2018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7126A8E-0D50-4F5F-B432-319FC06AE941}" type="datetimeFigureOut">
              <a:rPr lang="cs-CZ" smtClean="0"/>
              <a:pPr/>
              <a:t>19. 3. 2018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733365" y="2636912"/>
            <a:ext cx="3313355" cy="2880320"/>
          </a:xfrm>
        </p:spPr>
        <p:txBody>
          <a:bodyPr>
            <a:normAutofit/>
          </a:bodyPr>
          <a:lstStyle/>
          <a:p>
            <a:r>
              <a:rPr lang="cs-CZ" dirty="0" smtClean="0"/>
              <a:t>Jazyková kultura a komunikativní dovednosti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</a:t>
            </a:r>
            <a:endParaRPr lang="cs-CZ" dirty="0"/>
          </a:p>
          <a:p>
            <a:endParaRPr lang="cs-CZ" dirty="0" smtClean="0"/>
          </a:p>
          <a:p>
            <a:r>
              <a:rPr lang="cs-CZ" sz="2000" dirty="0" smtClean="0"/>
              <a:t>Marek Lollok</a:t>
            </a:r>
          </a:p>
        </p:txBody>
      </p:sp>
    </p:spTree>
    <p:extLst>
      <p:ext uri="{BB962C8B-B14F-4D97-AF65-F5344CB8AC3E}">
        <p14:creationId xmlns:p14="http://schemas.microsoft.com/office/powerpoint/2010/main" val="135364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692696"/>
            <a:ext cx="756084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endParaRPr lang="cs-CZ" sz="3200" b="1" dirty="0" smtClean="0">
              <a:latin typeface="Calibri" panose="020F0502020204030204" pitchFamily="34" charset="0"/>
            </a:endParaRPr>
          </a:p>
          <a:p>
            <a:r>
              <a:rPr lang="cs-CZ" sz="3200" b="1" dirty="0">
                <a:latin typeface="Calibri" panose="020F0502020204030204" pitchFamily="34" charset="0"/>
              </a:rPr>
              <a:t>Konkurence</a:t>
            </a:r>
          </a:p>
          <a:p>
            <a:r>
              <a:rPr lang="cs-CZ" sz="3200" dirty="0">
                <a:latin typeface="Calibri" panose="020F0502020204030204" pitchFamily="34" charset="0"/>
              </a:rPr>
              <a:t>Zítra vás navštívím.</a:t>
            </a:r>
          </a:p>
          <a:p>
            <a:r>
              <a:rPr lang="cs-CZ" sz="3200" dirty="0">
                <a:latin typeface="Calibri" panose="020F0502020204030204" pitchFamily="34" charset="0"/>
              </a:rPr>
              <a:t>Zítra k vám zaskočím.</a:t>
            </a:r>
          </a:p>
          <a:p>
            <a:r>
              <a:rPr lang="cs-CZ" sz="3200" dirty="0">
                <a:latin typeface="Calibri" panose="020F0502020204030204" pitchFamily="34" charset="0"/>
              </a:rPr>
              <a:t>Zítra se u vás </a:t>
            </a:r>
            <a:r>
              <a:rPr lang="cs-CZ" sz="3200" dirty="0" smtClean="0">
                <a:latin typeface="Calibri" panose="020F0502020204030204" pitchFamily="34" charset="0"/>
              </a:rPr>
              <a:t>stavím</a:t>
            </a:r>
            <a:r>
              <a:rPr lang="cs-CZ" sz="3200" dirty="0">
                <a:latin typeface="Calibri" panose="020F0502020204030204" pitchFamily="34" charset="0"/>
              </a:rPr>
              <a:t>.</a:t>
            </a:r>
          </a:p>
          <a:p>
            <a:r>
              <a:rPr lang="cs-CZ" sz="3200" dirty="0">
                <a:latin typeface="Calibri" panose="020F0502020204030204" pitchFamily="34" charset="0"/>
              </a:rPr>
              <a:t>Zítra se na vás přijdu mrknout</a:t>
            </a:r>
            <a:r>
              <a:rPr lang="cs-CZ" sz="3200" dirty="0" smtClean="0">
                <a:latin typeface="Calibri" panose="020F0502020204030204" pitchFamily="34" charset="0"/>
              </a:rPr>
              <a:t>.</a:t>
            </a:r>
          </a:p>
          <a:p>
            <a:endParaRPr lang="cs-CZ" sz="3200" dirty="0">
              <a:latin typeface="Calibri" panose="020F0502020204030204" pitchFamily="34" charset="0"/>
            </a:endParaRPr>
          </a:p>
          <a:p>
            <a:pPr lvl="1" algn="just"/>
            <a:endParaRPr lang="cs-CZ" sz="3200" b="1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53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692696"/>
            <a:ext cx="756084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dirty="0" smtClean="0">
                <a:latin typeface="Calibri" panose="020F0502020204030204" pitchFamily="34" charset="0"/>
              </a:rPr>
              <a:t>Téma</a:t>
            </a:r>
          </a:p>
          <a:p>
            <a:endParaRPr lang="cs-CZ" sz="3200" dirty="0">
              <a:latin typeface="Calibri" panose="020F0502020204030204" pitchFamily="34" charset="0"/>
            </a:endParaRPr>
          </a:p>
          <a:p>
            <a:r>
              <a:rPr lang="cs-CZ" sz="3200" b="1" dirty="0">
                <a:latin typeface="Calibri" panose="020F0502020204030204" pitchFamily="34" charset="0"/>
              </a:rPr>
              <a:t>Cíl, záměr </a:t>
            </a:r>
            <a:r>
              <a:rPr lang="cs-CZ" sz="3200" b="1" dirty="0" smtClean="0">
                <a:latin typeface="Calibri" panose="020F0502020204030204" pitchFamily="34" charset="0"/>
              </a:rPr>
              <a:t>sdělení</a:t>
            </a:r>
          </a:p>
          <a:p>
            <a:endParaRPr lang="cs-CZ" sz="3200" dirty="0">
              <a:latin typeface="Calibri" panose="020F0502020204030204" pitchFamily="34" charset="0"/>
            </a:endParaRPr>
          </a:p>
          <a:p>
            <a:r>
              <a:rPr lang="cs-CZ" sz="3200" b="1" dirty="0">
                <a:latin typeface="Calibri" panose="020F0502020204030204" pitchFamily="34" charset="0"/>
              </a:rPr>
              <a:t>Prostředí: </a:t>
            </a:r>
            <a:endParaRPr lang="cs-CZ" sz="3200" b="1" dirty="0" smtClean="0">
              <a:latin typeface="Calibri" panose="020F0502020204030204" pitchFamily="34" charset="0"/>
            </a:endParaRPr>
          </a:p>
          <a:p>
            <a:pPr marL="514350" indent="-514350">
              <a:buAutoNum type="alphaLcParenR"/>
            </a:pPr>
            <a:r>
              <a:rPr lang="cs-CZ" sz="3200" dirty="0" smtClean="0">
                <a:latin typeface="Calibri" panose="020F0502020204030204" pitchFamily="34" charset="0"/>
              </a:rPr>
              <a:t>adresát/i</a:t>
            </a:r>
            <a:r>
              <a:rPr lang="cs-CZ" sz="3200" dirty="0">
                <a:latin typeface="Calibri" panose="020F0502020204030204" pitchFamily="34" charset="0"/>
              </a:rPr>
              <a:t>; </a:t>
            </a:r>
            <a:endParaRPr lang="cs-CZ" sz="3200" dirty="0" smtClean="0">
              <a:latin typeface="Calibri" panose="020F0502020204030204" pitchFamily="34" charset="0"/>
            </a:endParaRPr>
          </a:p>
          <a:p>
            <a:pPr marL="514350" indent="-514350">
              <a:buAutoNum type="alphaLcParenR"/>
            </a:pPr>
            <a:r>
              <a:rPr lang="cs-CZ" sz="3200" dirty="0" smtClean="0">
                <a:latin typeface="Calibri" panose="020F0502020204030204" pitchFamily="34" charset="0"/>
              </a:rPr>
              <a:t>situace </a:t>
            </a:r>
            <a:r>
              <a:rPr lang="cs-CZ" sz="3200" dirty="0">
                <a:latin typeface="Calibri" panose="020F0502020204030204" pitchFamily="34" charset="0"/>
              </a:rPr>
              <a:t>(připravený mluvený veřejný projev, spíše monologický; časově limitovaný); </a:t>
            </a:r>
            <a:endParaRPr lang="cs-CZ" sz="3200" dirty="0" smtClean="0">
              <a:latin typeface="Calibri" panose="020F0502020204030204" pitchFamily="34" charset="0"/>
            </a:endParaRPr>
          </a:p>
          <a:p>
            <a:pPr marL="514350" indent="-514350">
              <a:buAutoNum type="alphaLcParenR"/>
            </a:pPr>
            <a:r>
              <a:rPr lang="cs-CZ" sz="3200" dirty="0" smtClean="0">
                <a:latin typeface="Calibri" panose="020F0502020204030204" pitchFamily="34" charset="0"/>
              </a:rPr>
              <a:t>prostředky </a:t>
            </a:r>
            <a:r>
              <a:rPr lang="cs-CZ" sz="3200" dirty="0">
                <a:latin typeface="Calibri" panose="020F0502020204030204" pitchFamily="34" charset="0"/>
              </a:rPr>
              <a:t>– jazykové i </a:t>
            </a:r>
            <a:r>
              <a:rPr lang="cs-CZ" sz="3200" dirty="0" smtClean="0">
                <a:latin typeface="Calibri" panose="020F0502020204030204" pitchFamily="34" charset="0"/>
              </a:rPr>
              <a:t>vizuální, verbální i neverbální</a:t>
            </a:r>
            <a:endParaRPr lang="cs-CZ" sz="3200" dirty="0">
              <a:latin typeface="Calibri" panose="020F0502020204030204" pitchFamily="34" charset="0"/>
            </a:endParaRPr>
          </a:p>
          <a:p>
            <a:pPr lvl="1" algn="just"/>
            <a:endParaRPr lang="cs-CZ" sz="3200" b="1" dirty="0">
              <a:latin typeface="Calibri" panose="020F0502020204030204" pitchFamily="34" charset="0"/>
            </a:endParaRPr>
          </a:p>
          <a:p>
            <a:pPr lvl="1" algn="just"/>
            <a:endParaRPr lang="cs-CZ" sz="3200" b="1" dirty="0" smtClean="0">
              <a:latin typeface="Calibri" panose="020F0502020204030204" pitchFamily="34" charset="0"/>
            </a:endParaRPr>
          </a:p>
          <a:p>
            <a:pPr lvl="1" algn="just"/>
            <a:endParaRPr lang="cs-CZ" sz="3200" b="1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04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692696"/>
            <a:ext cx="756084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dirty="0" smtClean="0">
                <a:latin typeface="Calibri" panose="020F0502020204030204" pitchFamily="34" charset="0"/>
              </a:rPr>
              <a:t>Co </a:t>
            </a:r>
            <a:r>
              <a:rPr lang="cs-CZ" sz="3200" b="1" dirty="0">
                <a:latin typeface="Calibri" panose="020F0502020204030204" pitchFamily="34" charset="0"/>
              </a:rPr>
              <a:t>(obsah) + Jak (forma</a:t>
            </a:r>
            <a:r>
              <a:rPr lang="cs-CZ" sz="3200" b="1" dirty="0" smtClean="0">
                <a:latin typeface="Calibri" panose="020F0502020204030204" pitchFamily="34" charset="0"/>
              </a:rPr>
              <a:t>)</a:t>
            </a:r>
          </a:p>
          <a:p>
            <a:endParaRPr lang="cs-CZ" sz="3200" dirty="0">
              <a:latin typeface="Calibri" panose="020F0502020204030204" pitchFamily="34" charset="0"/>
            </a:endParaRPr>
          </a:p>
          <a:p>
            <a:r>
              <a:rPr lang="cs-CZ" sz="3200" dirty="0">
                <a:latin typeface="Calibri" panose="020F0502020204030204" pitchFamily="34" charset="0"/>
              </a:rPr>
              <a:t>Odborné, populárně naučné či jinak zajímavé </a:t>
            </a:r>
            <a:r>
              <a:rPr lang="cs-CZ" sz="3200" dirty="0" smtClean="0">
                <a:latin typeface="Calibri" panose="020F0502020204030204" pitchFamily="34" charset="0"/>
              </a:rPr>
              <a:t>téma</a:t>
            </a:r>
          </a:p>
          <a:p>
            <a:r>
              <a:rPr lang="cs-CZ" sz="3200" dirty="0" smtClean="0">
                <a:latin typeface="Calibri" panose="020F0502020204030204" pitchFamily="34" charset="0"/>
              </a:rPr>
              <a:t> </a:t>
            </a:r>
            <a:endParaRPr lang="cs-CZ" sz="3200" dirty="0">
              <a:latin typeface="Calibri" panose="020F0502020204030204" pitchFamily="34" charset="0"/>
            </a:endParaRPr>
          </a:p>
          <a:p>
            <a:r>
              <a:rPr lang="cs-CZ" sz="3200" dirty="0">
                <a:latin typeface="Calibri" panose="020F0502020204030204" pitchFamily="34" charset="0"/>
              </a:rPr>
              <a:t>Příprava – koncept (osnova, hlavní myšlenky, hlavní teze); </a:t>
            </a:r>
            <a:r>
              <a:rPr lang="cs-CZ" sz="3200" dirty="0" smtClean="0">
                <a:latin typeface="Calibri" panose="020F0502020204030204" pitchFamily="34" charset="0"/>
              </a:rPr>
              <a:t>kompozice (úvod</a:t>
            </a:r>
            <a:r>
              <a:rPr lang="cs-CZ" sz="3200" dirty="0">
                <a:latin typeface="Calibri" panose="020F0502020204030204" pitchFamily="34" charset="0"/>
              </a:rPr>
              <a:t>, stať, </a:t>
            </a:r>
            <a:r>
              <a:rPr lang="cs-CZ" sz="3200" dirty="0" smtClean="0">
                <a:latin typeface="Calibri" panose="020F0502020204030204" pitchFamily="34" charset="0"/>
              </a:rPr>
              <a:t>závěr…) </a:t>
            </a:r>
          </a:p>
          <a:p>
            <a:endParaRPr lang="cs-CZ" sz="3200" dirty="0">
              <a:latin typeface="Calibri" panose="020F0502020204030204" pitchFamily="34" charset="0"/>
            </a:endParaRPr>
          </a:p>
          <a:p>
            <a:r>
              <a:rPr lang="cs-CZ" sz="3200" b="1" dirty="0">
                <a:latin typeface="Calibri" panose="020F0502020204030204" pitchFamily="34" charset="0"/>
              </a:rPr>
              <a:t>Spisovnost; přehlednost; jasnost; poutavost</a:t>
            </a:r>
          </a:p>
          <a:p>
            <a:pPr lvl="1" algn="just"/>
            <a:endParaRPr lang="cs-CZ" sz="3200" b="1" dirty="0">
              <a:latin typeface="Calibri" panose="020F0502020204030204" pitchFamily="34" charset="0"/>
            </a:endParaRPr>
          </a:p>
          <a:p>
            <a:pPr lvl="1" algn="just"/>
            <a:endParaRPr lang="cs-CZ" sz="3200" b="1" dirty="0" smtClean="0">
              <a:latin typeface="Calibri" panose="020F0502020204030204" pitchFamily="34" charset="0"/>
            </a:endParaRPr>
          </a:p>
          <a:p>
            <a:pPr lvl="1" algn="just"/>
            <a:endParaRPr lang="cs-CZ" sz="3200" b="1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16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3487</TotalTime>
  <Words>91</Words>
  <Application>Microsoft Office PowerPoint</Application>
  <PresentationFormat>Předvádění na obrazovce (4:3)</PresentationFormat>
  <Paragraphs>27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Calibri</vt:lpstr>
      <vt:lpstr>Century Gothic</vt:lpstr>
      <vt:lpstr>Wingdings 2</vt:lpstr>
      <vt:lpstr>Austin</vt:lpstr>
      <vt:lpstr>Jazyková kultura a komunikativní dovednosti 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Veřejné zakázky na MENDELU</dc:title>
  <dc:creator>lollok</dc:creator>
  <cp:lastModifiedBy>Lollok</cp:lastModifiedBy>
  <cp:revision>630</cp:revision>
  <dcterms:created xsi:type="dcterms:W3CDTF">2013-04-13T14:50:58Z</dcterms:created>
  <dcterms:modified xsi:type="dcterms:W3CDTF">2018-03-19T13:51:05Z</dcterms:modified>
</cp:coreProperties>
</file>