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1%83%D1%81%D1%81%D0%BA%D0%B8%D0%B9_%D1%88%D0%B0%D0%BD%D1%81%D0%BE%D0%BD" TargetMode="External"/><Relationship Id="rId2" Type="http://schemas.openxmlformats.org/officeDocument/2006/relationships/hyperlink" Target="https://ru.wikipedia.org/wiki/%D0%A0%D1%83%D1%81%D1%81%D0%BA%D0%B0%D1%8F_%D0%BC%D1%83%D0%B7%D1%8B%D0%BA%D0%B0#%D0%9A%D0%B8%D0%BD%D0%BE%D0%BC%D1%83%D0%B7%D1%8B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1%83%D1%81%D1%81%D0%BA%D0%B8%D0%B9_%D1%85%D0%B8%D0%BF-%D1%85%D0%BE%D0%BF" TargetMode="External"/><Relationship Id="rId5" Type="http://schemas.openxmlformats.org/officeDocument/2006/relationships/hyperlink" Target="https://ru.wikipedia.org/wiki/%D0%A0%D0%BE%D1%81%D1%81%D0%B8%D0%B9%D1%81%D0%BA%D0%B0%D1%8F_%D0%BF%D0%BE%D0%BF-%D0%BC%D1%83%D0%B7%D1%8B%D0%BA%D0%B0" TargetMode="External"/><Relationship Id="rId4" Type="http://schemas.openxmlformats.org/officeDocument/2006/relationships/hyperlink" Target="https://ru.wikipedia.org/wiki/%D0%A0%D1%83%D1%81%D1%81%D0%BA%D0%B8%D0%B9_%D1%80%D0%BE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nvfVUVPk9E?t=57s" TargetMode="External"/><Relationship Id="rId2" Type="http://schemas.openxmlformats.org/officeDocument/2006/relationships/hyperlink" Target="https://youtu.be/xXlej70Lmt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42t-NCCbShQ" TargetMode="External"/><Relationship Id="rId4" Type="http://schemas.openxmlformats.org/officeDocument/2006/relationships/hyperlink" Target="https://youtu.be/LJz2G9ryRks?t=40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t_tyk3K1dY" TargetMode="External"/><Relationship Id="rId2" Type="http://schemas.openxmlformats.org/officeDocument/2006/relationships/hyperlink" Target="https://youtu.be/meTb9-oaUf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dtUqw19iux4" TargetMode="External"/><Relationship Id="rId5" Type="http://schemas.openxmlformats.org/officeDocument/2006/relationships/hyperlink" Target="https://youtu.be/RwtFR4CCvJ0" TargetMode="External"/><Relationship Id="rId4" Type="http://schemas.openxmlformats.org/officeDocument/2006/relationships/hyperlink" Target="https://youtu.be/FEVORjipbM8?t=45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J-yE6Nqca8" TargetMode="External"/><Relationship Id="rId7" Type="http://schemas.openxmlformats.org/officeDocument/2006/relationships/hyperlink" Target="https://youtu.be/zcoGTd6I1PM" TargetMode="External"/><Relationship Id="rId2" Type="http://schemas.openxmlformats.org/officeDocument/2006/relationships/hyperlink" Target="https://youtu.be/FGUScKjgXZA?t=50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Ec8Yui1PmTs" TargetMode="External"/><Relationship Id="rId5" Type="http://schemas.openxmlformats.org/officeDocument/2006/relationships/hyperlink" Target="https://youtu.be/GgUXami4p1M" TargetMode="External"/><Relationship Id="rId4" Type="http://schemas.openxmlformats.org/officeDocument/2006/relationships/hyperlink" Target="https://youtu.be/mpGLqiv6r9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JbqWNfflKo?t=1m2s" TargetMode="External"/><Relationship Id="rId2" Type="http://schemas.openxmlformats.org/officeDocument/2006/relationships/hyperlink" Target="https://youtu.be/gUWkgYvQhWE?t=15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kjOwBtondG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3768" y="775003"/>
            <a:ext cx="10072213" cy="2541431"/>
          </a:xfrm>
        </p:spPr>
        <p:txBody>
          <a:bodyPr/>
          <a:lstStyle/>
          <a:p>
            <a:r>
              <a:rPr lang="ru-RU" dirty="0" smtClean="0"/>
              <a:t>Современная музыка</a:t>
            </a:r>
            <a:endParaRPr lang="cs-C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3768" y="3967933"/>
            <a:ext cx="8637072" cy="977621"/>
          </a:xfrm>
        </p:spPr>
        <p:txBody>
          <a:bodyPr/>
          <a:lstStyle/>
          <a:p>
            <a:pPr algn="ctr"/>
            <a:r>
              <a:rPr lang="ru-RU" dirty="0" smtClean="0"/>
              <a:t>В </a:t>
            </a:r>
            <a:r>
              <a:rPr lang="ru-RU" dirty="0" err="1" smtClean="0"/>
              <a:t>россии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7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2"/>
              </a:rPr>
              <a:t>Наиболее популярные жанры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hlinkClick r:id="rId3"/>
              </a:rPr>
              <a:t>Шансон</a:t>
            </a:r>
            <a:endParaRPr lang="ru-RU" sz="3200" dirty="0" smtClean="0"/>
          </a:p>
          <a:p>
            <a:r>
              <a:rPr lang="ru-RU" sz="3200" dirty="0" smtClean="0">
                <a:hlinkClick r:id="rId4"/>
              </a:rPr>
              <a:t>Рок-музыка</a:t>
            </a:r>
            <a:endParaRPr lang="ru-RU" sz="3200" dirty="0" smtClean="0"/>
          </a:p>
          <a:p>
            <a:r>
              <a:rPr lang="ru-RU" sz="3200" dirty="0" smtClean="0">
                <a:hlinkClick r:id="rId5"/>
              </a:rPr>
              <a:t>Поп-музыка</a:t>
            </a:r>
            <a:endParaRPr lang="ru-RU" sz="3200" dirty="0" smtClean="0"/>
          </a:p>
          <a:p>
            <a:r>
              <a:rPr lang="ru-RU" sz="3200" dirty="0" smtClean="0">
                <a:hlinkClick r:id="rId6"/>
              </a:rPr>
              <a:t>Хип-хоп</a:t>
            </a:r>
            <a:r>
              <a:rPr lang="ru-RU" sz="3200" dirty="0" smtClean="0"/>
              <a:t>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756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Популярные исполнители Шансона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Михаил </a:t>
            </a:r>
            <a:r>
              <a:rPr lang="ru-RU" sz="3600" dirty="0" smtClean="0"/>
              <a:t>Круг: </a:t>
            </a:r>
            <a:r>
              <a:rPr lang="cs-CZ" sz="3600" dirty="0" smtClean="0">
                <a:hlinkClick r:id="rId2"/>
              </a:rPr>
              <a:t>„</a:t>
            </a:r>
            <a:r>
              <a:rPr lang="ru-RU" sz="3600" dirty="0" smtClean="0">
                <a:hlinkClick r:id="rId2"/>
              </a:rPr>
              <a:t>Владимирский централ</a:t>
            </a:r>
            <a:r>
              <a:rPr lang="cs-CZ" sz="3600" dirty="0" smtClean="0">
                <a:hlinkClick r:id="rId2"/>
              </a:rPr>
              <a:t>“</a:t>
            </a:r>
            <a:endParaRPr lang="ru-RU" sz="3600" dirty="0"/>
          </a:p>
          <a:p>
            <a:r>
              <a:rPr lang="ru-RU" sz="3600" dirty="0"/>
              <a:t>Михаил </a:t>
            </a:r>
            <a:r>
              <a:rPr lang="ru-RU" sz="3600" dirty="0" err="1" smtClean="0"/>
              <a:t>Шуфутинский</a:t>
            </a:r>
            <a:r>
              <a:rPr lang="ru-RU" sz="3600" dirty="0" smtClean="0"/>
              <a:t>: </a:t>
            </a:r>
            <a:r>
              <a:rPr lang="cs-CZ" sz="3600" dirty="0" smtClean="0">
                <a:hlinkClick r:id="rId3"/>
              </a:rPr>
              <a:t>„</a:t>
            </a:r>
            <a:r>
              <a:rPr lang="ru-RU" sz="3600" dirty="0" smtClean="0">
                <a:hlinkClick r:id="rId3"/>
              </a:rPr>
              <a:t>Соседка</a:t>
            </a:r>
            <a:r>
              <a:rPr lang="cs-CZ" sz="3600" dirty="0" smtClean="0">
                <a:hlinkClick r:id="rId3"/>
              </a:rPr>
              <a:t>“</a:t>
            </a:r>
            <a:endParaRPr lang="ru-RU" sz="3600" dirty="0" smtClean="0"/>
          </a:p>
          <a:p>
            <a:r>
              <a:rPr lang="ru-RU" sz="3600" dirty="0" smtClean="0"/>
              <a:t>Александр Розенбаум: </a:t>
            </a:r>
            <a:r>
              <a:rPr lang="cs-CZ" sz="3600" dirty="0" smtClean="0">
                <a:hlinkClick r:id="rId4"/>
              </a:rPr>
              <a:t>„</a:t>
            </a:r>
            <a:r>
              <a:rPr lang="ru-RU" sz="3600" dirty="0" smtClean="0">
                <a:hlinkClick r:id="rId4"/>
              </a:rPr>
              <a:t>Утиная охота</a:t>
            </a:r>
            <a:r>
              <a:rPr lang="cs-CZ" sz="3600" dirty="0" smtClean="0">
                <a:hlinkClick r:id="rId4"/>
              </a:rPr>
              <a:t>“</a:t>
            </a:r>
            <a:endParaRPr lang="ru-RU" sz="3600" dirty="0" smtClean="0"/>
          </a:p>
          <a:p>
            <a:r>
              <a:rPr lang="ru-RU" sz="3600" dirty="0" smtClean="0"/>
              <a:t>Григорий Лепс: </a:t>
            </a:r>
            <a:r>
              <a:rPr lang="cs-CZ" sz="3600" dirty="0" smtClean="0">
                <a:hlinkClick r:id="rId5"/>
              </a:rPr>
              <a:t>„</a:t>
            </a:r>
            <a:r>
              <a:rPr lang="ru-RU" sz="3600" dirty="0" smtClean="0">
                <a:hlinkClick r:id="rId5"/>
              </a:rPr>
              <a:t>Рюмка водки</a:t>
            </a:r>
            <a:r>
              <a:rPr lang="cs-CZ" sz="3600" dirty="0" smtClean="0">
                <a:hlinkClick r:id="rId5"/>
              </a:rPr>
              <a:t>“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3312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Популярные рок-группы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ru-RU" dirty="0" smtClean="0"/>
              <a:t>Звери</a:t>
            </a:r>
            <a:r>
              <a:rPr lang="cs-CZ" dirty="0" smtClean="0"/>
              <a:t>“</a:t>
            </a:r>
            <a:r>
              <a:rPr lang="ru-RU" dirty="0" smtClean="0"/>
              <a:t> – </a:t>
            </a:r>
            <a:r>
              <a:rPr lang="cs-CZ" dirty="0" smtClean="0">
                <a:hlinkClick r:id="rId2"/>
              </a:rPr>
              <a:t>„</a:t>
            </a:r>
            <a:r>
              <a:rPr lang="ru-RU" dirty="0" smtClean="0">
                <a:hlinkClick r:id="rId2"/>
              </a:rPr>
              <a:t>Районы-кварталы</a:t>
            </a:r>
            <a:r>
              <a:rPr lang="cs-CZ" dirty="0" smtClean="0">
                <a:hlinkClick r:id="rId2"/>
              </a:rPr>
              <a:t>“</a:t>
            </a:r>
            <a:endParaRPr lang="ru-RU" dirty="0" smtClean="0"/>
          </a:p>
          <a:p>
            <a:r>
              <a:rPr lang="cs-CZ" dirty="0" smtClean="0"/>
              <a:t>„</a:t>
            </a:r>
            <a:r>
              <a:rPr lang="ru-RU" dirty="0" smtClean="0"/>
              <a:t>Агата Кристи</a:t>
            </a:r>
            <a:r>
              <a:rPr lang="cs-CZ" dirty="0" smtClean="0"/>
              <a:t>“</a:t>
            </a:r>
            <a:r>
              <a:rPr lang="ru-RU" dirty="0" smtClean="0"/>
              <a:t> – </a:t>
            </a:r>
            <a:r>
              <a:rPr lang="cs-CZ" dirty="0" smtClean="0">
                <a:hlinkClick r:id="rId3"/>
              </a:rPr>
              <a:t>„</a:t>
            </a:r>
            <a:r>
              <a:rPr lang="ru-RU" dirty="0" smtClean="0">
                <a:hlinkClick r:id="rId3"/>
              </a:rPr>
              <a:t>Ковёр-вертолёт</a:t>
            </a:r>
            <a:r>
              <a:rPr lang="cs-CZ" dirty="0" smtClean="0">
                <a:hlinkClick r:id="rId3"/>
              </a:rPr>
              <a:t>“</a:t>
            </a:r>
            <a:endParaRPr lang="cs-CZ" dirty="0"/>
          </a:p>
          <a:p>
            <a:r>
              <a:rPr lang="cs-CZ" dirty="0" smtClean="0"/>
              <a:t>„</a:t>
            </a:r>
            <a:r>
              <a:rPr lang="ru-RU" dirty="0" smtClean="0"/>
              <a:t>Сплин</a:t>
            </a:r>
            <a:r>
              <a:rPr lang="cs-CZ" dirty="0" smtClean="0"/>
              <a:t>“ – </a:t>
            </a:r>
            <a:r>
              <a:rPr lang="cs-CZ" dirty="0" smtClean="0">
                <a:hlinkClick r:id="rId4"/>
              </a:rPr>
              <a:t>„</a:t>
            </a:r>
            <a:r>
              <a:rPr lang="ru-RU" dirty="0" smtClean="0">
                <a:hlinkClick r:id="rId4"/>
              </a:rPr>
              <a:t>Выхода нет</a:t>
            </a:r>
            <a:r>
              <a:rPr lang="cs-CZ" dirty="0" smtClean="0">
                <a:hlinkClick r:id="rId4"/>
              </a:rPr>
              <a:t>“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ru-RU" dirty="0" smtClean="0"/>
              <a:t>Би-2</a:t>
            </a:r>
            <a:r>
              <a:rPr lang="cs-CZ" dirty="0" smtClean="0"/>
              <a:t>“ – </a:t>
            </a:r>
            <a:r>
              <a:rPr lang="cs-CZ" dirty="0" smtClean="0">
                <a:hlinkClick r:id="rId5"/>
              </a:rPr>
              <a:t>„</a:t>
            </a:r>
            <a:r>
              <a:rPr lang="ru-RU" dirty="0" smtClean="0">
                <a:hlinkClick r:id="rId5"/>
              </a:rPr>
              <a:t>Мой рок-н-ролл</a:t>
            </a:r>
            <a:r>
              <a:rPr lang="cs-CZ" dirty="0" smtClean="0">
                <a:hlinkClick r:id="rId5"/>
              </a:rPr>
              <a:t>“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ru-RU" dirty="0" smtClean="0"/>
              <a:t>Ленинград</a:t>
            </a:r>
            <a:r>
              <a:rPr lang="cs-CZ" dirty="0" smtClean="0"/>
              <a:t>“ – </a:t>
            </a:r>
            <a:r>
              <a:rPr lang="cs-CZ" dirty="0" smtClean="0">
                <a:hlinkClick r:id="rId6"/>
              </a:rPr>
              <a:t>„</a:t>
            </a:r>
            <a:r>
              <a:rPr lang="ru-RU" dirty="0" smtClean="0">
                <a:hlinkClick r:id="rId6"/>
              </a:rPr>
              <a:t>В Питере - пить</a:t>
            </a:r>
            <a:r>
              <a:rPr lang="cs-CZ" dirty="0" smtClean="0">
                <a:hlinkClick r:id="rId6"/>
              </a:rPr>
              <a:t>“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Популярные исполнители поп-музыки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Алла Пугачёва – </a:t>
            </a:r>
            <a:r>
              <a:rPr lang="cs-CZ" dirty="0" smtClean="0">
                <a:hlinkClick r:id="rId2"/>
              </a:rPr>
              <a:t>„</a:t>
            </a:r>
            <a:r>
              <a:rPr lang="ru-RU" dirty="0" smtClean="0">
                <a:hlinkClick r:id="rId2"/>
              </a:rPr>
              <a:t>Я летала</a:t>
            </a:r>
            <a:r>
              <a:rPr lang="cs-CZ" dirty="0" smtClean="0">
                <a:hlinkClick r:id="rId2"/>
              </a:rPr>
              <a:t>“</a:t>
            </a:r>
            <a:endParaRPr lang="ru-RU" dirty="0" smtClean="0"/>
          </a:p>
          <a:p>
            <a:r>
              <a:rPr lang="ru-RU" dirty="0" smtClean="0"/>
              <a:t>Филипп Киркоров – </a:t>
            </a:r>
            <a:r>
              <a:rPr lang="cs-CZ" dirty="0" smtClean="0">
                <a:hlinkClick r:id="rId3"/>
              </a:rPr>
              <a:t>„</a:t>
            </a:r>
            <a:r>
              <a:rPr lang="ru-RU" dirty="0" smtClean="0">
                <a:hlinkClick r:id="rId3"/>
              </a:rPr>
              <a:t>Единственная моя</a:t>
            </a:r>
            <a:r>
              <a:rPr lang="cs-CZ" dirty="0" smtClean="0">
                <a:hlinkClick r:id="rId3"/>
              </a:rPr>
              <a:t>“</a:t>
            </a:r>
            <a:endParaRPr lang="ru-RU" dirty="0" smtClean="0"/>
          </a:p>
          <a:p>
            <a:r>
              <a:rPr lang="ru-RU" dirty="0" smtClean="0"/>
              <a:t>Сергей Лазарев – </a:t>
            </a:r>
            <a:r>
              <a:rPr lang="cs-CZ" dirty="0" smtClean="0">
                <a:hlinkClick r:id="rId4"/>
              </a:rPr>
              <a:t>„</a:t>
            </a:r>
            <a:r>
              <a:rPr lang="ru-RU" dirty="0" smtClean="0">
                <a:hlinkClick r:id="rId4"/>
              </a:rPr>
              <a:t>В самое сердце</a:t>
            </a:r>
            <a:r>
              <a:rPr lang="cs-CZ" dirty="0" smtClean="0">
                <a:hlinkClick r:id="rId4"/>
              </a:rPr>
              <a:t>“</a:t>
            </a:r>
            <a:endParaRPr lang="ru-RU" dirty="0" smtClean="0"/>
          </a:p>
          <a:p>
            <a:r>
              <a:rPr lang="ru-RU" dirty="0" smtClean="0"/>
              <a:t>Полина Гагарина - </a:t>
            </a:r>
            <a:r>
              <a:rPr lang="cs-CZ" dirty="0" smtClean="0">
                <a:hlinkClick r:id="rId5"/>
              </a:rPr>
              <a:t>„</a:t>
            </a:r>
            <a:r>
              <a:rPr lang="ru-RU" dirty="0" smtClean="0">
                <a:hlinkClick r:id="rId5"/>
              </a:rPr>
              <a:t>Драмы больше нет</a:t>
            </a:r>
            <a:r>
              <a:rPr lang="cs-CZ" dirty="0" smtClean="0">
                <a:hlinkClick r:id="rId5"/>
              </a:rPr>
              <a:t>“</a:t>
            </a:r>
            <a:endParaRPr lang="ru-RU" dirty="0" smtClean="0"/>
          </a:p>
          <a:p>
            <a:r>
              <a:rPr lang="ru-RU" dirty="0" smtClean="0"/>
              <a:t>Вера Брежнева – </a:t>
            </a:r>
            <a:r>
              <a:rPr lang="cs-CZ" dirty="0" smtClean="0">
                <a:hlinkClick r:id="rId6"/>
              </a:rPr>
              <a:t>„</a:t>
            </a:r>
            <a:r>
              <a:rPr lang="ru-RU" dirty="0" smtClean="0">
                <a:hlinkClick r:id="rId6"/>
              </a:rPr>
              <a:t>Лепестками слёз</a:t>
            </a:r>
            <a:r>
              <a:rPr lang="cs-CZ" dirty="0" smtClean="0">
                <a:hlinkClick r:id="rId6"/>
              </a:rPr>
              <a:t>“</a:t>
            </a:r>
            <a:endParaRPr lang="ru-RU" dirty="0" smtClean="0"/>
          </a:p>
          <a:p>
            <a:r>
              <a:rPr lang="ru-RU" dirty="0" smtClean="0"/>
              <a:t>Дима Билан</a:t>
            </a:r>
            <a:r>
              <a:rPr lang="cs-CZ" dirty="0" smtClean="0"/>
              <a:t> – </a:t>
            </a:r>
            <a:r>
              <a:rPr lang="cs-CZ" dirty="0" smtClean="0">
                <a:hlinkClick r:id="rId7"/>
              </a:rPr>
              <a:t>„</a:t>
            </a:r>
            <a:r>
              <a:rPr lang="ru-RU" dirty="0" smtClean="0">
                <a:hlinkClick r:id="rId7"/>
              </a:rPr>
              <a:t>Невозможное возможно</a:t>
            </a:r>
            <a:r>
              <a:rPr lang="cs-CZ" dirty="0" smtClean="0">
                <a:hlinkClick r:id="rId7"/>
              </a:rPr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46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Популярные исполнители хип-хопа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Децл</a:t>
            </a:r>
            <a:r>
              <a:rPr lang="ru-RU" dirty="0" smtClean="0"/>
              <a:t> – </a:t>
            </a:r>
            <a:r>
              <a:rPr lang="cs-CZ" dirty="0" smtClean="0">
                <a:hlinkClick r:id="rId2"/>
              </a:rPr>
              <a:t>„</a:t>
            </a:r>
            <a:r>
              <a:rPr lang="ru-RU" dirty="0" smtClean="0">
                <a:hlinkClick r:id="rId2"/>
              </a:rPr>
              <a:t>Пробки, стройка, грязь</a:t>
            </a:r>
            <a:r>
              <a:rPr lang="cs-CZ" dirty="0" smtClean="0">
                <a:hlinkClick r:id="rId2"/>
              </a:rPr>
              <a:t>“</a:t>
            </a:r>
            <a:r>
              <a:rPr lang="ru-RU" dirty="0" smtClean="0">
                <a:hlinkClick r:id="rId2"/>
              </a:rPr>
              <a:t> </a:t>
            </a:r>
            <a:endParaRPr lang="ru-RU" dirty="0" smtClean="0"/>
          </a:p>
          <a:p>
            <a:r>
              <a:rPr lang="ru-RU" dirty="0" err="1" smtClean="0"/>
              <a:t>Тимати</a:t>
            </a:r>
            <a:r>
              <a:rPr lang="ru-RU" dirty="0" smtClean="0"/>
              <a:t> – </a:t>
            </a:r>
            <a:r>
              <a:rPr lang="cs-CZ" dirty="0" smtClean="0">
                <a:hlinkClick r:id="rId3"/>
              </a:rPr>
              <a:t>„</a:t>
            </a:r>
            <a:r>
              <a:rPr lang="ru-RU" dirty="0" smtClean="0">
                <a:hlinkClick r:id="rId3"/>
              </a:rPr>
              <a:t>Поколение</a:t>
            </a:r>
            <a:r>
              <a:rPr lang="cs-CZ" dirty="0" smtClean="0">
                <a:hlinkClick r:id="rId3"/>
              </a:rPr>
              <a:t>“</a:t>
            </a:r>
            <a:endParaRPr lang="ru-RU" dirty="0"/>
          </a:p>
          <a:p>
            <a:r>
              <a:rPr lang="ru-RU" dirty="0" smtClean="0"/>
              <a:t>Баста – </a:t>
            </a:r>
            <a:r>
              <a:rPr lang="cs-CZ" dirty="0" smtClean="0">
                <a:hlinkClick r:id="rId4"/>
              </a:rPr>
              <a:t>„</a:t>
            </a:r>
            <a:r>
              <a:rPr lang="ru-RU" dirty="0" smtClean="0">
                <a:hlinkClick r:id="rId4"/>
              </a:rPr>
              <a:t>Сансара</a:t>
            </a:r>
            <a:r>
              <a:rPr lang="cs-CZ" dirty="0" smtClean="0">
                <a:hlinkClick r:id="rId4"/>
              </a:rPr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9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132</TotalTime>
  <Words>153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Современная музыка</vt:lpstr>
      <vt:lpstr>Наиболее популярные жанры</vt:lpstr>
      <vt:lpstr>Популярные исполнители Шансона</vt:lpstr>
      <vt:lpstr>Популярные рок-группы</vt:lpstr>
      <vt:lpstr>Популярные исполнители поп-музыки</vt:lpstr>
      <vt:lpstr>Популярные исполнители хип-хопа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Современная музыка</dc:title>
  <dc:creator>Uživatel systému Windows</dc:creator>
  <cp:lastModifiedBy>Uživatel systému Windows</cp:lastModifiedBy>
  <cp:revision>9</cp:revision>
  <dcterms:created xsi:type="dcterms:W3CDTF">2018-03-25T10:02:09Z</dcterms:created>
  <dcterms:modified xsi:type="dcterms:W3CDTF">2018-03-25T12:14:51Z</dcterms:modified>
</cp:coreProperties>
</file>